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8" r:id="rId3"/>
    <p:sldId id="283" r:id="rId4"/>
    <p:sldId id="284" r:id="rId5"/>
    <p:sldId id="285" r:id="rId6"/>
    <p:sldId id="286" r:id="rId7"/>
    <p:sldId id="265" r:id="rId8"/>
    <p:sldId id="263" r:id="rId9"/>
    <p:sldId id="266" r:id="rId10"/>
    <p:sldId id="304" r:id="rId11"/>
    <p:sldId id="305" r:id="rId12"/>
    <p:sldId id="299" r:id="rId13"/>
    <p:sldId id="306" r:id="rId14"/>
    <p:sldId id="307" r:id="rId15"/>
    <p:sldId id="308" r:id="rId16"/>
    <p:sldId id="291" r:id="rId17"/>
    <p:sldId id="293" r:id="rId18"/>
    <p:sldId id="302" r:id="rId19"/>
    <p:sldId id="309" r:id="rId20"/>
    <p:sldId id="310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005C4A"/>
    <a:srgbClr val="9FD661"/>
    <a:srgbClr val="EF5361"/>
    <a:srgbClr val="162109"/>
    <a:srgbClr val="4F7620"/>
    <a:srgbClr val="A6E065"/>
    <a:srgbClr val="FB3803"/>
    <a:srgbClr val="604A7B"/>
    <a:srgbClr val="FFF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4.xml"/><Relationship Id="rId4" Type="http://schemas.openxmlformats.org/officeDocument/2006/relationships/slide" Target="../slides/slide1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7.xml"/><Relationship Id="rId1" Type="http://schemas.openxmlformats.org/officeDocument/2006/relationships/slide" Target="../slides/slide4.xml"/><Relationship Id="rId4" Type="http://schemas.openxmlformats.org/officeDocument/2006/relationships/slide" Target="../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Pengertian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dan </a:t>
          </a:r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Dalil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400" b="1" i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Pengertian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Dalil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Nilai-Nilai Pendidikan </a:t>
          </a:r>
          <a:r>
            <a:rPr lang="en-ID" sz="2000" b="1" dirty="0" err="1">
              <a:latin typeface="Candara" panose="020E0502030303020204" pitchFamily="34" charset="0"/>
            </a:rPr>
            <a:t>dalam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 custLinFactNeighborX="-565" custLinFactNeighborY="3979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3"/>
      <dgm:spPr/>
    </dgm:pt>
    <dgm:pt modelId="{23A7AE12-B5F7-4EEF-954F-201D0D58DDCA}" type="pres">
      <dgm:prSet presAssocID="{2BA03FA7-C003-4167-AD11-46B8E15B0792}" presName="connTx" presStyleLbl="parChTrans1D2" presStyleIdx="1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3"/>
      <dgm:spPr/>
    </dgm:pt>
    <dgm:pt modelId="{16A91734-B324-457B-9236-E7ED4BD823B3}" type="pres">
      <dgm:prSet presAssocID="{D149D444-5D1E-4DE5-8A94-8AD3B64B3F32}" presName="connTx" presStyleLbl="parChTrans1D2" presStyleIdx="2" presStyleCnt="3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3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solidFill>
                <a:schemeClr val="bg1"/>
              </a:solidFill>
              <a:latin typeface="Candara" panose="020E0502030303020204" pitchFamily="34" charset="0"/>
            </a:rPr>
            <a:t>Macam-Macam</a:t>
          </a:r>
          <a:r>
            <a:rPr lang="en-ID" sz="2400" b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400" b="1" i="1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40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Berkaitan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dengan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Lisan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n-ID" sz="2000" b="1" dirty="0" err="1">
              <a:latin typeface="Candara" panose="020E0502030303020204" pitchFamily="34" charset="0"/>
            </a:rPr>
            <a:t>Berkaitan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dengan</a:t>
          </a:r>
          <a:endParaRPr lang="en-ID" sz="2000" b="1" dirty="0">
            <a:latin typeface="Candara" panose="020E0502030303020204" pitchFamily="34" charset="0"/>
          </a:endParaRPr>
        </a:p>
        <a:p>
          <a:pPr>
            <a:spcAft>
              <a:spcPts val="0"/>
            </a:spcAft>
          </a:pPr>
          <a:r>
            <a:rPr lang="en-ID" sz="2000" b="1" dirty="0" err="1">
              <a:latin typeface="Candara" panose="020E0502030303020204" pitchFamily="34" charset="0"/>
            </a:rPr>
            <a:t>Anggota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Tubuh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ID" sz="2000" b="1" dirty="0" err="1">
              <a:latin typeface="Candara" panose="020E0502030303020204" pitchFamily="34" charset="0"/>
            </a:rPr>
            <a:t>Berkaitan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dengan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Hati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3"/>
      <dgm:spPr/>
    </dgm:pt>
    <dgm:pt modelId="{23A7AE12-B5F7-4EEF-954F-201D0D58DDCA}" type="pres">
      <dgm:prSet presAssocID="{2BA03FA7-C003-4167-AD11-46B8E15B0792}" presName="connTx" presStyleLbl="parChTrans1D2" presStyleIdx="1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3"/>
      <dgm:spPr/>
    </dgm:pt>
    <dgm:pt modelId="{16A91734-B324-457B-9236-E7ED4BD823B3}" type="pres">
      <dgm:prSet presAssocID="{D149D444-5D1E-4DE5-8A94-8AD3B64B3F32}" presName="connTx" presStyleLbl="parChTrans1D2" presStyleIdx="2" presStyleCnt="3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3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 err="1">
              <a:latin typeface="Candara" panose="020E0502030303020204" pitchFamily="34" charset="0"/>
            </a:rPr>
            <a:t>Pembiasaan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Sikap</a:t>
          </a:r>
          <a:endParaRPr lang="en-US" sz="2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Disiplin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C2E03E37-B56B-4246-811B-B3D003306273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Jujur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124E7E3-C05F-44F9-B6B2-49F85C3D46B6}" type="parTrans" cxnId="{85EA33EC-3389-44E0-B035-FFA01A5F46BF}">
      <dgm:prSet/>
      <dgm:spPr/>
      <dgm:t>
        <a:bodyPr/>
        <a:lstStyle/>
        <a:p>
          <a:endParaRPr lang="en-US"/>
        </a:p>
      </dgm:t>
    </dgm:pt>
    <dgm:pt modelId="{F8B91313-CD76-4464-8B25-493A2B9066F0}" type="sibTrans" cxnId="{85EA33EC-3389-44E0-B035-FFA01A5F46BF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Sikap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Bertanggung</a:t>
          </a:r>
          <a:r>
            <a:rPr lang="en-ID" sz="2000" b="1" dirty="0">
              <a:latin typeface="Candara" panose="020E0502030303020204" pitchFamily="34" charset="0"/>
            </a:rPr>
            <a:t> Jawab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FABCEC28-1A1B-47D1-AB47-8827A6DB8002}" type="pres">
      <dgm:prSet presAssocID="{F124E7E3-C05F-44F9-B6B2-49F85C3D46B6}" presName="conn2-1" presStyleLbl="parChTrans1D2" presStyleIdx="1" presStyleCnt="3"/>
      <dgm:spPr/>
    </dgm:pt>
    <dgm:pt modelId="{F7E159E8-2173-42E6-A521-C7AE78125930}" type="pres">
      <dgm:prSet presAssocID="{F124E7E3-C05F-44F9-B6B2-49F85C3D46B6}" presName="connTx" presStyleLbl="parChTrans1D2" presStyleIdx="1" presStyleCnt="3"/>
      <dgm:spPr/>
    </dgm:pt>
    <dgm:pt modelId="{6C1CDCB7-541F-422A-8B06-E7BBA1BC009E}" type="pres">
      <dgm:prSet presAssocID="{C2E03E37-B56B-4246-811B-B3D003306273}" presName="root2" presStyleCnt="0"/>
      <dgm:spPr/>
    </dgm:pt>
    <dgm:pt modelId="{3DAC5E6E-CE9E-4D22-869B-4286A79040F9}" type="pres">
      <dgm:prSet presAssocID="{C2E03E37-B56B-4246-811B-B3D003306273}" presName="LevelTwoTextNode" presStyleLbl="node2" presStyleIdx="1" presStyleCnt="3" custScaleX="229168" custScaleY="90783" custRadScaleRad="100335" custRadScaleInc="530">
        <dgm:presLayoutVars>
          <dgm:chPref val="3"/>
        </dgm:presLayoutVars>
      </dgm:prSet>
      <dgm:spPr/>
    </dgm:pt>
    <dgm:pt modelId="{51B386AF-A7C5-4BF9-BFD8-D47E54D94798}" type="pres">
      <dgm:prSet presAssocID="{C2E03E37-B56B-4246-811B-B3D003306273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3"/>
      <dgm:spPr/>
    </dgm:pt>
    <dgm:pt modelId="{23A7AE12-B5F7-4EEF-954F-201D0D58DDCA}" type="pres">
      <dgm:prSet presAssocID="{2BA03FA7-C003-4167-AD11-46B8E15B0792}" presName="connTx" presStyleLbl="parChTrans1D2" presStyleIdx="2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EBF6095B-2EC2-429E-B9F4-73A8D373076D}" type="presOf" srcId="{F124E7E3-C05F-44F9-B6B2-49F85C3D46B6}" destId="{F7E159E8-2173-42E6-A521-C7AE78125930}" srcOrd="1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90D8BD2-48A1-45E3-8E25-5F925D62F06B}" type="presOf" srcId="{F124E7E3-C05F-44F9-B6B2-49F85C3D46B6}" destId="{FABCEC28-1A1B-47D1-AB47-8827A6DB8002}" srcOrd="0" destOrd="0" presId="urn:microsoft.com/office/officeart/2005/8/layout/hierarchy2"/>
    <dgm:cxn modelId="{2D4243E0-C23E-48AC-9FCF-8CE6DEBEFB9D}" type="presOf" srcId="{C2E03E37-B56B-4246-811B-B3D003306273}" destId="{3DAC5E6E-CE9E-4D22-869B-4286A79040F9}" srcOrd="0" destOrd="0" presId="urn:microsoft.com/office/officeart/2005/8/layout/hierarchy2"/>
    <dgm:cxn modelId="{85EA33EC-3389-44E0-B035-FFA01A5F46BF}" srcId="{8D634557-49AE-4FDE-912C-A069DE711DDD}" destId="{C2E03E37-B56B-4246-811B-B3D003306273}" srcOrd="1" destOrd="0" parTransId="{F124E7E3-C05F-44F9-B6B2-49F85C3D46B6}" sibTransId="{F8B91313-CD76-4464-8B25-493A2B9066F0}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132C56D9-B4FD-44F6-A24C-E0F97769E5E9}" type="presParOf" srcId="{9A3CA7F6-9FDF-485A-927F-ABF03FA5328E}" destId="{FABCEC28-1A1B-47D1-AB47-8827A6DB8002}" srcOrd="2" destOrd="0" presId="urn:microsoft.com/office/officeart/2005/8/layout/hierarchy2"/>
    <dgm:cxn modelId="{2AEFE5C0-8869-465C-A89F-CB5D8D4368E7}" type="presParOf" srcId="{FABCEC28-1A1B-47D1-AB47-8827A6DB8002}" destId="{F7E159E8-2173-42E6-A521-C7AE78125930}" srcOrd="0" destOrd="0" presId="urn:microsoft.com/office/officeart/2005/8/layout/hierarchy2"/>
    <dgm:cxn modelId="{3C37D550-ED57-4F39-B1C3-A61630DFF7B2}" type="presParOf" srcId="{9A3CA7F6-9FDF-485A-927F-ABF03FA5328E}" destId="{6C1CDCB7-541F-422A-8B06-E7BBA1BC009E}" srcOrd="3" destOrd="0" presId="urn:microsoft.com/office/officeart/2005/8/layout/hierarchy2"/>
    <dgm:cxn modelId="{4BF6745B-70CB-47D5-B94A-E825859C77DC}" type="presParOf" srcId="{6C1CDCB7-541F-422A-8B06-E7BBA1BC009E}" destId="{3DAC5E6E-CE9E-4D22-869B-4286A79040F9}" srcOrd="0" destOrd="0" presId="urn:microsoft.com/office/officeart/2005/8/layout/hierarchy2"/>
    <dgm:cxn modelId="{2763393F-E637-4EB4-ACB4-D008E004D79D}" type="presParOf" srcId="{6C1CDCB7-541F-422A-8B06-E7BBA1BC009E}" destId="{51B386AF-A7C5-4BF9-BFD8-D47E54D94798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0" y="1142998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Pengertian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dan </a:t>
          </a: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Dalil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400" b="1" i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53707" y="1196705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8419744">
          <a:off x="3039442" y="1667576"/>
          <a:ext cx="943483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43483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7597" y="1659487"/>
        <a:ext cx="47174" cy="47174"/>
      </dsp:txXfrm>
    </dsp:sp>
    <dsp:sp modelId="{477FD3AC-7ED4-4B99-A4AD-1F4DC6219569}">
      <dsp:nvSpPr>
        <dsp:cNvPr id="0" name=""/>
        <dsp:cNvSpPr/>
      </dsp:nvSpPr>
      <dsp:spPr>
        <a:xfrm>
          <a:off x="3795057" y="98865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Pengertian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kern="1200" dirty="0"/>
        </a:p>
      </dsp:txBody>
      <dsp:txXfrm>
        <a:off x="3813664" y="1007260"/>
        <a:ext cx="3170222" cy="598085"/>
      </dsp:txXfrm>
    </dsp:sp>
    <dsp:sp modelId="{07B05212-FE41-4980-A8A6-F32C5DA678E1}">
      <dsp:nvSpPr>
        <dsp:cNvPr id="0" name=""/>
        <dsp:cNvSpPr/>
      </dsp:nvSpPr>
      <dsp:spPr>
        <a:xfrm rot="21431531">
          <a:off x="3226969" y="2030424"/>
          <a:ext cx="568428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68428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6973" y="2031711"/>
        <a:ext cx="28421" cy="28421"/>
      </dsp:txXfrm>
    </dsp:sp>
    <dsp:sp modelId="{819E0EE1-EFDD-4BCC-AB9E-8C4E42CBCF62}">
      <dsp:nvSpPr>
        <dsp:cNvPr id="0" name=""/>
        <dsp:cNvSpPr/>
      </dsp:nvSpPr>
      <dsp:spPr>
        <a:xfrm>
          <a:off x="3795057" y="1728923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Dalil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kern="1200" dirty="0"/>
        </a:p>
      </dsp:txBody>
      <dsp:txXfrm>
        <a:off x="3812811" y="1746677"/>
        <a:ext cx="3151704" cy="570645"/>
      </dsp:txXfrm>
    </dsp:sp>
    <dsp:sp modelId="{80C43B3D-D1B7-43AA-AE24-505BC4EE8222}">
      <dsp:nvSpPr>
        <dsp:cNvPr id="0" name=""/>
        <dsp:cNvSpPr/>
      </dsp:nvSpPr>
      <dsp:spPr>
        <a:xfrm rot="3052168">
          <a:off x="3061369" y="2393273"/>
          <a:ext cx="899628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899628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8693" y="2386280"/>
        <a:ext cx="44981" cy="44981"/>
      </dsp:txXfrm>
    </dsp:sp>
    <dsp:sp modelId="{966D30AB-F7C7-4570-9D01-0E1E360FD6D9}">
      <dsp:nvSpPr>
        <dsp:cNvPr id="0" name=""/>
        <dsp:cNvSpPr/>
      </dsp:nvSpPr>
      <dsp:spPr>
        <a:xfrm>
          <a:off x="3795057" y="2440046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Nilai-Nilai Pendidikan </a:t>
          </a:r>
          <a:r>
            <a:rPr lang="en-ID" sz="2000" b="1" kern="1200" dirty="0" err="1">
              <a:latin typeface="Candara" panose="020E0502030303020204" pitchFamily="34" charset="0"/>
            </a:rPr>
            <a:t>dalam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000" b="1" i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0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000" kern="1200" dirty="0"/>
        </a:p>
      </dsp:txBody>
      <dsp:txXfrm>
        <a:off x="3813664" y="2458653"/>
        <a:ext cx="3170222" cy="5980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solidFill>
                <a:schemeClr val="bg1"/>
              </a:solidFill>
              <a:latin typeface="Candara" panose="020E0502030303020204" pitchFamily="34" charset="0"/>
            </a:rPr>
            <a:t>Macam-Macam</a:t>
          </a:r>
          <a:r>
            <a:rPr lang="en-ID" sz="2400" b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Syu‘abul</a:t>
          </a:r>
          <a:r>
            <a:rPr lang="en-ID" sz="2400" b="1" i="1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1" kern="1200" dirty="0" err="1">
              <a:solidFill>
                <a:schemeClr val="bg1"/>
              </a:solidFill>
              <a:latin typeface="Candara" panose="020E0502030303020204" pitchFamily="34" charset="0"/>
            </a:rPr>
            <a:t>Īmān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8458909">
          <a:off x="3056864" y="1653654"/>
          <a:ext cx="91654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1654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223" y="1646238"/>
        <a:ext cx="45827" cy="45827"/>
      </dsp:txXfrm>
    </dsp:sp>
    <dsp:sp modelId="{477FD3AC-7ED4-4B99-A4AD-1F4DC6219569}">
      <dsp:nvSpPr>
        <dsp:cNvPr id="0" name=""/>
        <dsp:cNvSpPr/>
      </dsp:nvSpPr>
      <dsp:spPr>
        <a:xfrm>
          <a:off x="3795057" y="98865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Berkaitan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dengan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Hati</a:t>
          </a:r>
          <a:endParaRPr lang="en-US" sz="2000" kern="1200" dirty="0"/>
        </a:p>
      </dsp:txBody>
      <dsp:txXfrm>
        <a:off x="3813664" y="1007260"/>
        <a:ext cx="3170222" cy="598085"/>
      </dsp:txXfrm>
    </dsp:sp>
    <dsp:sp modelId="{07B05212-FE41-4980-A8A6-F32C5DA678E1}">
      <dsp:nvSpPr>
        <dsp:cNvPr id="0" name=""/>
        <dsp:cNvSpPr/>
      </dsp:nvSpPr>
      <dsp:spPr>
        <a:xfrm>
          <a:off x="3235217" y="2016502"/>
          <a:ext cx="559840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59840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141" y="2018003"/>
        <a:ext cx="27992" cy="27992"/>
      </dsp:txXfrm>
    </dsp:sp>
    <dsp:sp modelId="{819E0EE1-EFDD-4BCC-AB9E-8C4E42CBCF62}">
      <dsp:nvSpPr>
        <dsp:cNvPr id="0" name=""/>
        <dsp:cNvSpPr/>
      </dsp:nvSpPr>
      <dsp:spPr>
        <a:xfrm>
          <a:off x="3795057" y="1728923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Berkaitan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dengan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Lisan</a:t>
          </a:r>
          <a:endParaRPr lang="en-US" sz="2000" kern="1200" dirty="0"/>
        </a:p>
      </dsp:txBody>
      <dsp:txXfrm>
        <a:off x="3812811" y="1746677"/>
        <a:ext cx="3151704" cy="570645"/>
      </dsp:txXfrm>
    </dsp:sp>
    <dsp:sp modelId="{80C43B3D-D1B7-43AA-AE24-505BC4EE8222}">
      <dsp:nvSpPr>
        <dsp:cNvPr id="0" name=""/>
        <dsp:cNvSpPr/>
      </dsp:nvSpPr>
      <dsp:spPr>
        <a:xfrm rot="3141091">
          <a:off x="3056864" y="2379350"/>
          <a:ext cx="91654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1654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223" y="2371934"/>
        <a:ext cx="45827" cy="45827"/>
      </dsp:txXfrm>
    </dsp:sp>
    <dsp:sp modelId="{966D30AB-F7C7-4570-9D01-0E1E360FD6D9}">
      <dsp:nvSpPr>
        <dsp:cNvPr id="0" name=""/>
        <dsp:cNvSpPr/>
      </dsp:nvSpPr>
      <dsp:spPr>
        <a:xfrm>
          <a:off x="3795057" y="2440046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Berkaitan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dengan</a:t>
          </a:r>
          <a:endParaRPr lang="en-ID" sz="2000" b="1" kern="1200" dirty="0">
            <a:latin typeface="Candara" panose="020E0502030303020204" pitchFamily="34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Anggota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Tubuh</a:t>
          </a:r>
          <a:endParaRPr lang="en-US" sz="2000" kern="1200" dirty="0"/>
        </a:p>
      </dsp:txBody>
      <dsp:txXfrm>
        <a:off x="3813664" y="2458653"/>
        <a:ext cx="3170222" cy="5980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 err="1">
              <a:latin typeface="Candara" panose="020E0502030303020204" pitchFamily="34" charset="0"/>
            </a:rPr>
            <a:t>Pembiasaan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Sikap</a:t>
          </a:r>
          <a:endParaRPr lang="en-US" sz="2400" kern="1200" dirty="0"/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8458909">
          <a:off x="3056864" y="1653654"/>
          <a:ext cx="91654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1654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223" y="1646238"/>
        <a:ext cx="45827" cy="45827"/>
      </dsp:txXfrm>
    </dsp:sp>
    <dsp:sp modelId="{477FD3AC-7ED4-4B99-A4AD-1F4DC6219569}">
      <dsp:nvSpPr>
        <dsp:cNvPr id="0" name=""/>
        <dsp:cNvSpPr/>
      </dsp:nvSpPr>
      <dsp:spPr>
        <a:xfrm>
          <a:off x="3795057" y="98865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Disiplin</a:t>
          </a:r>
          <a:endParaRPr lang="en-US" sz="2000" kern="1200" dirty="0"/>
        </a:p>
      </dsp:txBody>
      <dsp:txXfrm>
        <a:off x="3813664" y="1007260"/>
        <a:ext cx="3170222" cy="598085"/>
      </dsp:txXfrm>
    </dsp:sp>
    <dsp:sp modelId="{FABCEC28-1A1B-47D1-AB47-8827A6DB8002}">
      <dsp:nvSpPr>
        <dsp:cNvPr id="0" name=""/>
        <dsp:cNvSpPr/>
      </dsp:nvSpPr>
      <dsp:spPr>
        <a:xfrm rot="89469">
          <a:off x="3235122" y="2023789"/>
          <a:ext cx="560029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60029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136" y="2025285"/>
        <a:ext cx="28001" cy="28001"/>
      </dsp:txXfrm>
    </dsp:sp>
    <dsp:sp modelId="{3DAC5E6E-CE9E-4D22-869B-4286A79040F9}">
      <dsp:nvSpPr>
        <dsp:cNvPr id="0" name=""/>
        <dsp:cNvSpPr/>
      </dsp:nvSpPr>
      <dsp:spPr>
        <a:xfrm>
          <a:off x="3795057" y="172892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Jujur</a:t>
          </a:r>
          <a:endParaRPr lang="en-US" sz="2000" kern="1200" dirty="0"/>
        </a:p>
      </dsp:txBody>
      <dsp:txXfrm>
        <a:off x="3813664" y="1747530"/>
        <a:ext cx="3170222" cy="598085"/>
      </dsp:txXfrm>
    </dsp:sp>
    <dsp:sp modelId="{07B05212-FE41-4980-A8A6-F32C5DA678E1}">
      <dsp:nvSpPr>
        <dsp:cNvPr id="0" name=""/>
        <dsp:cNvSpPr/>
      </dsp:nvSpPr>
      <dsp:spPr>
        <a:xfrm rot="3174063">
          <a:off x="3051073" y="2386637"/>
          <a:ext cx="928127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28127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1933" y="2378931"/>
        <a:ext cx="46406" cy="46406"/>
      </dsp:txXfrm>
    </dsp:sp>
    <dsp:sp modelId="{819E0EE1-EFDD-4BCC-AB9E-8C4E42CBCF62}">
      <dsp:nvSpPr>
        <dsp:cNvPr id="0" name=""/>
        <dsp:cNvSpPr/>
      </dsp:nvSpPr>
      <dsp:spPr>
        <a:xfrm>
          <a:off x="3795057" y="2469193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Sikap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Bertanggung</a:t>
          </a:r>
          <a:r>
            <a:rPr lang="en-ID" sz="2000" b="1" kern="1200" dirty="0">
              <a:latin typeface="Candara" panose="020E0502030303020204" pitchFamily="34" charset="0"/>
            </a:rPr>
            <a:t> Jawab</a:t>
          </a:r>
          <a:endParaRPr lang="en-US" sz="2000" kern="1200" dirty="0"/>
        </a:p>
      </dsp:txBody>
      <dsp:txXfrm>
        <a:off x="3812811" y="2486947"/>
        <a:ext cx="3151704" cy="570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2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16.xml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29CE55E-AD0B-8145-B0AA-BE5618E3B4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11040632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92441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1347CE4-9346-F646-8284-8EEA20F4AC18}"/>
              </a:ext>
            </a:extLst>
          </p:cNvPr>
          <p:cNvGrpSpPr/>
          <p:nvPr/>
        </p:nvGrpSpPr>
        <p:grpSpPr>
          <a:xfrm>
            <a:off x="76200" y="107"/>
            <a:ext cx="8955601" cy="4724952"/>
            <a:chOff x="192410" y="0"/>
            <a:chExt cx="8955601" cy="4724952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8EC2F5CC-3CD5-8006-C142-197B16879F16}"/>
                </a:ext>
              </a:extLst>
            </p:cNvPr>
            <p:cNvSpPr/>
            <p:nvPr/>
          </p:nvSpPr>
          <p:spPr>
            <a:xfrm>
              <a:off x="6384175" y="3661370"/>
              <a:ext cx="1081308" cy="1042007"/>
            </a:xfrm>
            <a:prstGeom prst="ellipse">
              <a:avLst/>
            </a:prstGeom>
            <a:solidFill>
              <a:srgbClr val="FFFF00"/>
            </a:solidFill>
            <a:ln w="762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454" tIns="385580" rIns="335455" bIns="38557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kern="1200" dirty="0">
                <a:latin typeface="Candara" panose="020E0502030303020204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D82D134-18BA-7FB5-2FFE-9DB5CA3B7DBA}"/>
                </a:ext>
              </a:extLst>
            </p:cNvPr>
            <p:cNvSpPr txBox="1"/>
            <p:nvPr/>
          </p:nvSpPr>
          <p:spPr>
            <a:xfrm>
              <a:off x="6364611" y="3729649"/>
              <a:ext cx="1173863" cy="90886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>
                  <a:latin typeface="Candara" panose="020E0502030303020204" pitchFamily="34" charset="0"/>
                </a:rPr>
                <a:t>menahan</a:t>
              </a:r>
              <a:r>
                <a:rPr lang="en-US" sz="1200" dirty="0">
                  <a:latin typeface="Candara" panose="020E0502030303020204" pitchFamily="34" charset="0"/>
                </a:rPr>
                <a:t> </a:t>
              </a:r>
              <a:r>
                <a:rPr lang="en-US" sz="1200" dirty="0" err="1">
                  <a:latin typeface="Candara" panose="020E0502030303020204" pitchFamily="34" charset="0"/>
                </a:rPr>
                <a:t>diri</a:t>
              </a:r>
              <a:r>
                <a:rPr lang="en-US" sz="1200" dirty="0">
                  <a:latin typeface="Candara" panose="020E0502030303020204" pitchFamily="34" charset="0"/>
                </a:rPr>
                <a:t> </a:t>
              </a:r>
              <a:r>
                <a:rPr lang="en-US" sz="1200" dirty="0" err="1">
                  <a:latin typeface="Candara" panose="020E0502030303020204" pitchFamily="34" charset="0"/>
                </a:rPr>
                <a:t>dari</a:t>
              </a:r>
              <a:r>
                <a:rPr lang="en-US" sz="1200" dirty="0">
                  <a:latin typeface="Candara" panose="020E0502030303020204" pitchFamily="34" charset="0"/>
                </a:rPr>
                <a:t> </a:t>
              </a:r>
              <a:r>
                <a:rPr lang="en-US" sz="1200" dirty="0" err="1">
                  <a:latin typeface="Candara" panose="020E0502030303020204" pitchFamily="34" charset="0"/>
                </a:rPr>
                <a:t>marah</a:t>
              </a:r>
              <a:endParaRPr lang="en-ID" sz="1200" dirty="0">
                <a:latin typeface="Candara" panose="020E0502030303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46F868F-9786-AD29-931C-DA3F3762CEB3}"/>
                </a:ext>
              </a:extLst>
            </p:cNvPr>
            <p:cNvGrpSpPr/>
            <p:nvPr/>
          </p:nvGrpSpPr>
          <p:grpSpPr>
            <a:xfrm>
              <a:off x="1339168" y="859138"/>
              <a:ext cx="1215442" cy="1016794"/>
              <a:chOff x="2786387" y="1358455"/>
              <a:chExt cx="1707239" cy="1703540"/>
            </a:xfrm>
          </p:grpSpPr>
          <p:sp>
            <p:nvSpPr>
              <p:cNvPr id="103" name="Freeform: Shape 10">
                <a:extLst>
                  <a:ext uri="{FF2B5EF4-FFF2-40B4-BE49-F238E27FC236}">
                    <a16:creationId xmlns:a16="http://schemas.microsoft.com/office/drawing/2014/main" id="{5F674446-5C9F-93C9-8C0D-E33E416AD7F2}"/>
                  </a:ext>
                </a:extLst>
              </p:cNvPr>
              <p:cNvSpPr/>
              <p:nvPr/>
            </p:nvSpPr>
            <p:spPr>
              <a:xfrm>
                <a:off x="2873183" y="1358455"/>
                <a:ext cx="1482080" cy="1703540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8AEAC6B6-2333-099D-6027-DB8A37DB62DD}"/>
                  </a:ext>
                </a:extLst>
              </p:cNvPr>
              <p:cNvSpPr txBox="1"/>
              <p:nvPr/>
            </p:nvSpPr>
            <p:spPr>
              <a:xfrm>
                <a:off x="2786387" y="1444081"/>
                <a:ext cx="1707239" cy="1522714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C5B8651-C44C-14C3-58B4-832E6A7BCB37}"/>
                </a:ext>
              </a:extLst>
            </p:cNvPr>
            <p:cNvGrpSpPr/>
            <p:nvPr/>
          </p:nvGrpSpPr>
          <p:grpSpPr>
            <a:xfrm>
              <a:off x="192410" y="0"/>
              <a:ext cx="1457455" cy="1590511"/>
              <a:chOff x="4349239" y="482520"/>
              <a:chExt cx="2050601" cy="2237808"/>
            </a:xfrm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17A05D65-7742-D4BB-7DB8-509F5F82E5B4}"/>
                  </a:ext>
                </a:extLst>
              </p:cNvPr>
              <p:cNvSpPr/>
              <p:nvPr/>
            </p:nvSpPr>
            <p:spPr>
              <a:xfrm>
                <a:off x="4418265" y="660609"/>
                <a:ext cx="1923519" cy="1853608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09781403-65CA-488F-4E7B-3C7226AC4491}"/>
                  </a:ext>
                </a:extLst>
              </p:cNvPr>
              <p:cNvSpPr txBox="1"/>
              <p:nvPr/>
            </p:nvSpPr>
            <p:spPr>
              <a:xfrm>
                <a:off x="4349239" y="482520"/>
                <a:ext cx="2050601" cy="2237808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mengimani</a:t>
                </a:r>
                <a:r>
                  <a:rPr lang="en-US" sz="13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3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satu-satunya</a:t>
                </a:r>
                <a:r>
                  <a:rPr lang="en-US" sz="13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Pencipta</a:t>
                </a:r>
                <a:endParaRPr lang="en-ID" sz="13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F83B30F-3AD6-2112-944B-F65BEFB302E7}"/>
                </a:ext>
              </a:extLst>
            </p:cNvPr>
            <p:cNvGrpSpPr/>
            <p:nvPr/>
          </p:nvGrpSpPr>
          <p:grpSpPr>
            <a:xfrm>
              <a:off x="4310004" y="1267730"/>
              <a:ext cx="1087257" cy="1016794"/>
              <a:chOff x="6236209" y="2176063"/>
              <a:chExt cx="1529742" cy="1430602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9568C117-2875-53A2-A997-21CAA3D696DF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C463E719-9C47-FE04-6A3A-B3B5047560D9}"/>
                  </a:ext>
                </a:extLst>
              </p:cNvPr>
              <p:cNvSpPr txBox="1"/>
              <p:nvPr/>
            </p:nvSpPr>
            <p:spPr>
              <a:xfrm>
                <a:off x="6256060" y="2225650"/>
                <a:ext cx="1509891" cy="12787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kitab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C486EDF-C531-CA1B-0507-1752111D1527}"/>
                </a:ext>
              </a:extLst>
            </p:cNvPr>
            <p:cNvGrpSpPr/>
            <p:nvPr/>
          </p:nvGrpSpPr>
          <p:grpSpPr>
            <a:xfrm>
              <a:off x="4379732" y="142710"/>
              <a:ext cx="1073148" cy="1168539"/>
              <a:chOff x="6221271" y="2085056"/>
              <a:chExt cx="1509891" cy="1644104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EC1DF00F-1178-7DDD-A0D8-023DE4C4E9C6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167A421F-1321-BCB2-4DC2-0CC29F14BA9C}"/>
                  </a:ext>
                </a:extLst>
              </p:cNvPr>
              <p:cNvSpPr txBox="1"/>
              <p:nvPr/>
            </p:nvSpPr>
            <p:spPr>
              <a:xfrm>
                <a:off x="6221271" y="2085056"/>
                <a:ext cx="1509891" cy="1644104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nabi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rasul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12A458F-561B-562B-8C45-5B0B48195A1B}"/>
                </a:ext>
              </a:extLst>
            </p:cNvPr>
            <p:cNvGrpSpPr/>
            <p:nvPr/>
          </p:nvGrpSpPr>
          <p:grpSpPr>
            <a:xfrm>
              <a:off x="2403338" y="574371"/>
              <a:ext cx="1218072" cy="1168539"/>
              <a:chOff x="6164892" y="2115239"/>
              <a:chExt cx="1713795" cy="1644104"/>
            </a:xfrm>
          </p:grpSpPr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5911516D-8D47-589B-1918-7B6425FD9A03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B143FD7C-F384-D0CA-1B77-C993D3E46E1B}"/>
                  </a:ext>
                </a:extLst>
              </p:cNvPr>
              <p:cNvSpPr txBox="1"/>
              <p:nvPr/>
            </p:nvSpPr>
            <p:spPr>
              <a:xfrm>
                <a:off x="6164892" y="2115239"/>
                <a:ext cx="1713795" cy="1644104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qada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qadar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07620CB-42F8-50A5-1301-83A321FAB681}"/>
                </a:ext>
              </a:extLst>
            </p:cNvPr>
            <p:cNvGrpSpPr/>
            <p:nvPr/>
          </p:nvGrpSpPr>
          <p:grpSpPr>
            <a:xfrm>
              <a:off x="381131" y="1367536"/>
              <a:ext cx="1120083" cy="1016794"/>
              <a:chOff x="6220620" y="2176063"/>
              <a:chExt cx="1575928" cy="1430602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6E4B13C9-4A0B-5CE9-F7C4-2B24F7E9FE2C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72E75FF-135A-B936-E4DA-77BA0B729A7F}"/>
                  </a:ext>
                </a:extLst>
              </p:cNvPr>
              <p:cNvSpPr txBox="1"/>
              <p:nvPr/>
            </p:nvSpPr>
            <p:spPr>
              <a:xfrm>
                <a:off x="6220620" y="2252705"/>
                <a:ext cx="1575928" cy="12787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hari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akhir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26EC199-BAFC-2E2C-43F1-9487BC66C4D2}"/>
                </a:ext>
              </a:extLst>
            </p:cNvPr>
            <p:cNvGrpSpPr/>
            <p:nvPr/>
          </p:nvGrpSpPr>
          <p:grpSpPr>
            <a:xfrm>
              <a:off x="3438233" y="531048"/>
              <a:ext cx="1073148" cy="1016794"/>
              <a:chOff x="6153439" y="943245"/>
              <a:chExt cx="1509891" cy="1430602"/>
            </a:xfrm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CEBE89E1-8333-A937-2B93-80FE3CD44B41}"/>
                  </a:ext>
                </a:extLst>
              </p:cNvPr>
              <p:cNvSpPr/>
              <p:nvPr/>
            </p:nvSpPr>
            <p:spPr>
              <a:xfrm>
                <a:off x="6153439" y="943245"/>
                <a:ext cx="1484559" cy="1430602"/>
              </a:xfrm>
              <a:prstGeom prst="ellipse">
                <a:avLst/>
              </a:prstGeom>
              <a:solidFill>
                <a:srgbClr val="005C4A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7321553-93D7-CA5F-E126-6AABA515C4AB}"/>
                  </a:ext>
                </a:extLst>
              </p:cNvPr>
              <p:cNvSpPr txBox="1"/>
              <p:nvPr/>
            </p:nvSpPr>
            <p:spPr>
              <a:xfrm>
                <a:off x="6153439" y="1021598"/>
                <a:ext cx="1509891" cy="12787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beriman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malaikat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1D8263B-48B9-0BCD-3FDC-DCC3E4B859F7}"/>
                </a:ext>
              </a:extLst>
            </p:cNvPr>
            <p:cNvGrpSpPr/>
            <p:nvPr/>
          </p:nvGrpSpPr>
          <p:grpSpPr>
            <a:xfrm>
              <a:off x="3314292" y="2753682"/>
              <a:ext cx="1073148" cy="1016794"/>
              <a:chOff x="6221271" y="2176063"/>
              <a:chExt cx="1509891" cy="1430602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E2EE0F25-D975-2441-1105-109D6BB2E253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solidFill>
                    <a:schemeClr val="tx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F4A465A2-6660-C2BE-1D22-D787D5CACA20}"/>
                  </a:ext>
                </a:extLst>
              </p:cNvPr>
              <p:cNvSpPr txBox="1"/>
              <p:nvPr/>
            </p:nvSpPr>
            <p:spPr>
              <a:xfrm>
                <a:off x="6221271" y="2314352"/>
                <a:ext cx="1509891" cy="12787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meyakini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adanya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surga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554544C-815E-C455-52F8-EEF16FE7FDC0}"/>
                </a:ext>
              </a:extLst>
            </p:cNvPr>
            <p:cNvGrpSpPr/>
            <p:nvPr/>
          </p:nvGrpSpPr>
          <p:grpSpPr>
            <a:xfrm>
              <a:off x="4271081" y="2608179"/>
              <a:ext cx="1073148" cy="1016794"/>
              <a:chOff x="6221271" y="2176063"/>
              <a:chExt cx="1509891" cy="1430602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4D21D002-4CDB-185D-3DD2-27BCA36B825C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7030A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4D9C172C-1F06-E1F4-28BD-7885C96D7DBA}"/>
                  </a:ext>
                </a:extLst>
              </p:cNvPr>
              <p:cNvSpPr txBox="1"/>
              <p:nvPr/>
            </p:nvSpPr>
            <p:spPr>
              <a:xfrm>
                <a:off x="6221271" y="2314352"/>
                <a:ext cx="1509891" cy="12787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meyakini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adanya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neraka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C72BE3B-C563-2A50-E665-5E115B85B009}"/>
                </a:ext>
              </a:extLst>
            </p:cNvPr>
            <p:cNvGrpSpPr/>
            <p:nvPr/>
          </p:nvGrpSpPr>
          <p:grpSpPr>
            <a:xfrm>
              <a:off x="1868810" y="2755036"/>
              <a:ext cx="1262435" cy="1016794"/>
              <a:chOff x="6099876" y="2177301"/>
              <a:chExt cx="1776213" cy="1430602"/>
            </a:xfrm>
          </p:grpSpPr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2D9CDA4C-A887-0D62-F1F3-E53D8F028E9B}"/>
                  </a:ext>
                </a:extLst>
              </p:cNvPr>
              <p:cNvSpPr/>
              <p:nvPr/>
            </p:nvSpPr>
            <p:spPr>
              <a:xfrm>
                <a:off x="6236090" y="2177301"/>
                <a:ext cx="1484559" cy="1430602"/>
              </a:xfrm>
              <a:prstGeom prst="ellipse">
                <a:avLst/>
              </a:prstGeom>
              <a:solidFill>
                <a:srgbClr val="00B0F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81C051A-1C8E-E50B-94F6-C877FE193463}"/>
                  </a:ext>
                </a:extLst>
              </p:cNvPr>
              <p:cNvSpPr txBox="1"/>
              <p:nvPr/>
            </p:nvSpPr>
            <p:spPr>
              <a:xfrm>
                <a:off x="6099876" y="2412952"/>
                <a:ext cx="1776213" cy="913390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mencintai</a:t>
                </a:r>
                <a:r>
                  <a:rPr lang="en-US" sz="1200" dirty="0"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latin typeface="Candara" panose="020E0502030303020204" pitchFamily="34" charset="0"/>
                  </a:rPr>
                  <a:t>.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6926037-9D97-0841-C06D-8DB9067EB6E7}"/>
                </a:ext>
              </a:extLst>
            </p:cNvPr>
            <p:cNvGrpSpPr/>
            <p:nvPr/>
          </p:nvGrpSpPr>
          <p:grpSpPr>
            <a:xfrm>
              <a:off x="5859837" y="1586818"/>
              <a:ext cx="1521364" cy="1318646"/>
              <a:chOff x="5638758" y="2176063"/>
              <a:chExt cx="2265896" cy="1963972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227CCDCD-C60F-3D19-5367-BAAC9B519FB3}"/>
                  </a:ext>
                </a:extLst>
              </p:cNvPr>
              <p:cNvSpPr/>
              <p:nvPr/>
            </p:nvSpPr>
            <p:spPr>
              <a:xfrm>
                <a:off x="5682723" y="2176063"/>
                <a:ext cx="2038046" cy="1963972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C708576E-E95F-3552-737D-6A0B25DA63EA}"/>
                  </a:ext>
                </a:extLst>
              </p:cNvPr>
              <p:cNvSpPr txBox="1"/>
              <p:nvPr/>
            </p:nvSpPr>
            <p:spPr>
              <a:xfrm>
                <a:off x="5638758" y="2309813"/>
                <a:ext cx="2265896" cy="1740405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berharap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rahmat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kasih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sayang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70862E3-DEF0-5FDD-C0D7-1D131AC0EED3}"/>
                </a:ext>
              </a:extLst>
            </p:cNvPr>
            <p:cNvGrpSpPr/>
            <p:nvPr/>
          </p:nvGrpSpPr>
          <p:grpSpPr>
            <a:xfrm>
              <a:off x="2419521" y="3455042"/>
              <a:ext cx="1448031" cy="1269910"/>
              <a:chOff x="6119225" y="2401525"/>
              <a:chExt cx="2037342" cy="178673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A9822758-EBFE-6D01-D594-70A3C46BDF8F}"/>
                  </a:ext>
                </a:extLst>
              </p:cNvPr>
              <p:cNvSpPr/>
              <p:nvPr/>
            </p:nvSpPr>
            <p:spPr>
              <a:xfrm>
                <a:off x="6236209" y="2401525"/>
                <a:ext cx="1803375" cy="173783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3F2319BB-BA78-A046-54D3-6BF2A506BCDB}"/>
                  </a:ext>
                </a:extLst>
              </p:cNvPr>
              <p:cNvSpPr txBox="1"/>
              <p:nvPr/>
            </p:nvSpPr>
            <p:spPr>
              <a:xfrm>
                <a:off x="6119225" y="2544151"/>
                <a:ext cx="2037342" cy="1644104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mencintai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Nabi Muhammad Saw.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0EE1D7C-1527-329D-3C0E-89964D58802E}"/>
                </a:ext>
              </a:extLst>
            </p:cNvPr>
            <p:cNvGrpSpPr/>
            <p:nvPr/>
          </p:nvGrpSpPr>
          <p:grpSpPr>
            <a:xfrm>
              <a:off x="263524" y="2380877"/>
              <a:ext cx="711666" cy="674294"/>
              <a:chOff x="6234020" y="2176063"/>
              <a:chExt cx="1509892" cy="1430602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DDF9956-65F8-809D-14CD-978C5C5756CB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C000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8F0950A-D2AA-9F36-A7C2-AFF7AF078048}"/>
                  </a:ext>
                </a:extLst>
              </p:cNvPr>
              <p:cNvSpPr txBox="1"/>
              <p:nvPr/>
            </p:nvSpPr>
            <p:spPr>
              <a:xfrm>
                <a:off x="6234020" y="2546122"/>
                <a:ext cx="1509892" cy="826402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rida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551855C-2C3B-7D07-7149-EF2404CDD28E}"/>
                </a:ext>
              </a:extLst>
            </p:cNvPr>
            <p:cNvGrpSpPr/>
            <p:nvPr/>
          </p:nvGrpSpPr>
          <p:grpSpPr>
            <a:xfrm>
              <a:off x="5138751" y="2354842"/>
              <a:ext cx="1040673" cy="861047"/>
              <a:chOff x="6128393" y="2176063"/>
              <a:chExt cx="1729047" cy="1430602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A0AA9E8D-B493-679B-619B-BD57BE99CF62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D6E1D96-1D85-9F02-5629-FBD36E26579F}"/>
                  </a:ext>
                </a:extLst>
              </p:cNvPr>
              <p:cNvSpPr txBox="1"/>
              <p:nvPr/>
            </p:nvSpPr>
            <p:spPr>
              <a:xfrm>
                <a:off x="6128393" y="2294777"/>
                <a:ext cx="1729047" cy="1078606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taubat</a:t>
                </a:r>
                <a:r>
                  <a:rPr lang="en-US" sz="1200" dirty="0"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latin typeface="Candara" panose="020E0502030303020204" pitchFamily="34" charset="0"/>
                  </a:rPr>
                  <a:t>nasuha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BE16B99A-CE77-38ED-AA50-AEF35EA2CA78}"/>
                </a:ext>
              </a:extLst>
            </p:cNvPr>
            <p:cNvGrpSpPr/>
            <p:nvPr/>
          </p:nvGrpSpPr>
          <p:grpSpPr>
            <a:xfrm>
              <a:off x="5450211" y="475164"/>
              <a:ext cx="1240079" cy="1042008"/>
              <a:chOff x="6164174" y="2176063"/>
              <a:chExt cx="1702539" cy="1430602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FD4C860-16A5-11F2-1BE1-A3D0FD2B9A27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chemeClr val="tx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FD651492-F2AE-2787-5787-C4893FB63160}"/>
                  </a:ext>
                </a:extLst>
              </p:cNvPr>
              <p:cNvSpPr txBox="1"/>
              <p:nvPr/>
            </p:nvSpPr>
            <p:spPr>
              <a:xfrm>
                <a:off x="6164174" y="2250317"/>
                <a:ext cx="1702539" cy="1247805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takut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FED980C-51A1-4D73-B0B9-7E7975CBB75E}"/>
                </a:ext>
              </a:extLst>
            </p:cNvPr>
            <p:cNvGrpSpPr/>
            <p:nvPr/>
          </p:nvGrpSpPr>
          <p:grpSpPr>
            <a:xfrm>
              <a:off x="607195" y="2701806"/>
              <a:ext cx="1718815" cy="1347491"/>
              <a:chOff x="5534305" y="2176063"/>
              <a:chExt cx="2505176" cy="1963972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8FCC9A7-A112-8D4A-861D-A0486499693D}"/>
                  </a:ext>
                </a:extLst>
              </p:cNvPr>
              <p:cNvSpPr/>
              <p:nvPr/>
            </p:nvSpPr>
            <p:spPr>
              <a:xfrm>
                <a:off x="5682723" y="2176063"/>
                <a:ext cx="2038046" cy="1963972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5A693864-AD6F-BDD8-7072-56101B3CD67F}"/>
                  </a:ext>
                </a:extLst>
              </p:cNvPr>
              <p:cNvSpPr txBox="1"/>
              <p:nvPr/>
            </p:nvSpPr>
            <p:spPr>
              <a:xfrm>
                <a:off x="5534305" y="2407173"/>
                <a:ext cx="2505176" cy="170314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mencintai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membenci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karena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0882F1A-A615-578F-29E7-36AE1B461AD4}"/>
                </a:ext>
              </a:extLst>
            </p:cNvPr>
            <p:cNvGrpSpPr/>
            <p:nvPr/>
          </p:nvGrpSpPr>
          <p:grpSpPr>
            <a:xfrm>
              <a:off x="5381231" y="2962111"/>
              <a:ext cx="1420363" cy="1428215"/>
              <a:chOff x="5568797" y="2128316"/>
              <a:chExt cx="2265896" cy="2278422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4F518C08-6B7E-BD88-02D1-AA7E4FAA9A8F}"/>
                  </a:ext>
                </a:extLst>
              </p:cNvPr>
              <p:cNvSpPr/>
              <p:nvPr/>
            </p:nvSpPr>
            <p:spPr>
              <a:xfrm>
                <a:off x="5682723" y="2176063"/>
                <a:ext cx="2038046" cy="1963972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BB3EF7C1-EC26-5B88-7005-8E1231925876}"/>
                  </a:ext>
                </a:extLst>
              </p:cNvPr>
              <p:cNvSpPr txBox="1"/>
              <p:nvPr/>
            </p:nvSpPr>
            <p:spPr>
              <a:xfrm>
                <a:off x="5568797" y="2128316"/>
                <a:ext cx="2265896" cy="2278422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berputus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asa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rahmat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.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C9B9D4C-DC2C-DD5F-336A-7646810023B0}"/>
                </a:ext>
              </a:extLst>
            </p:cNvPr>
            <p:cNvGrpSpPr/>
            <p:nvPr/>
          </p:nvGrpSpPr>
          <p:grpSpPr>
            <a:xfrm>
              <a:off x="6592846" y="2800324"/>
              <a:ext cx="1040673" cy="861047"/>
              <a:chOff x="6131414" y="2176063"/>
              <a:chExt cx="1729047" cy="1430602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AAE61D4B-A40A-2722-BCC0-825FE2CCFC92}"/>
                  </a:ext>
                </a:extLst>
              </p:cNvPr>
              <p:cNvSpPr/>
              <p:nvPr/>
            </p:nvSpPr>
            <p:spPr>
              <a:xfrm>
                <a:off x="6238463" y="2176063"/>
                <a:ext cx="1484558" cy="1430602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516EE50-D4B7-C993-6C23-B8CAD57264B3}"/>
                  </a:ext>
                </a:extLst>
              </p:cNvPr>
              <p:cNvSpPr txBox="1"/>
              <p:nvPr/>
            </p:nvSpPr>
            <p:spPr>
              <a:xfrm>
                <a:off x="6131414" y="2380949"/>
                <a:ext cx="1729047" cy="1078606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syukur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nikmat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ED18DD3-9510-AAF3-13FC-3EDB57B50461}"/>
                </a:ext>
              </a:extLst>
            </p:cNvPr>
            <p:cNvGrpSpPr/>
            <p:nvPr/>
          </p:nvGrpSpPr>
          <p:grpSpPr>
            <a:xfrm>
              <a:off x="1183010" y="2023119"/>
              <a:ext cx="993805" cy="674293"/>
              <a:chOff x="5895614" y="2176063"/>
              <a:chExt cx="2108486" cy="1430602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F35BF324-0F57-1DED-FEC5-8B5DA70FE407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E458FDC-6901-1AAE-98E2-3AEC62E0F38F}"/>
                  </a:ext>
                </a:extLst>
              </p:cNvPr>
              <p:cNvSpPr txBox="1"/>
              <p:nvPr/>
            </p:nvSpPr>
            <p:spPr>
              <a:xfrm>
                <a:off x="5895614" y="2533514"/>
                <a:ext cx="2108486" cy="826405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amanah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4BA7F01-1599-4CC9-AFF8-3D9BBB8543B7}"/>
                </a:ext>
              </a:extLst>
            </p:cNvPr>
            <p:cNvGrpSpPr/>
            <p:nvPr/>
          </p:nvGrpSpPr>
          <p:grpSpPr>
            <a:xfrm>
              <a:off x="3663095" y="3870753"/>
              <a:ext cx="904256" cy="674293"/>
              <a:chOff x="6001420" y="2176063"/>
              <a:chExt cx="1918498" cy="1430602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0CB5D1E9-1264-0867-283C-BD38819DD61B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B05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1A678E-68F5-C221-EC46-1F3DD7201D8A}"/>
                  </a:ext>
                </a:extLst>
              </p:cNvPr>
              <p:cNvSpPr txBox="1"/>
              <p:nvPr/>
            </p:nvSpPr>
            <p:spPr>
              <a:xfrm>
                <a:off x="6001420" y="2488490"/>
                <a:ext cx="1918498" cy="826403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sabar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21AF48C-D5A2-F270-79F1-AC9556A481A2}"/>
                </a:ext>
              </a:extLst>
            </p:cNvPr>
            <p:cNvGrpSpPr/>
            <p:nvPr/>
          </p:nvGrpSpPr>
          <p:grpSpPr>
            <a:xfrm>
              <a:off x="6515400" y="774891"/>
              <a:ext cx="1040673" cy="861047"/>
              <a:chOff x="6131414" y="2176063"/>
              <a:chExt cx="1729047" cy="1430602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C9F6EDF-DC9A-529D-9DF0-F8E128C2C8E5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FFC0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639B2AA4-834E-1F3A-A317-3CD85CEE9D15}"/>
                  </a:ext>
                </a:extLst>
              </p:cNvPr>
              <p:cNvSpPr txBox="1"/>
              <p:nvPr/>
            </p:nvSpPr>
            <p:spPr>
              <a:xfrm>
                <a:off x="6131414" y="2380949"/>
                <a:ext cx="1729047" cy="1078606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rendah</a:t>
                </a:r>
                <a:r>
                  <a:rPr lang="en-US" sz="1200" dirty="0"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latin typeface="Candara" panose="020E0502030303020204" pitchFamily="34" charset="0"/>
                  </a:rPr>
                  <a:t>hati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81C548F-7684-47F2-2CC0-B13AF070F712}"/>
                </a:ext>
              </a:extLst>
            </p:cNvPr>
            <p:cNvGrpSpPr/>
            <p:nvPr/>
          </p:nvGrpSpPr>
          <p:grpSpPr>
            <a:xfrm>
              <a:off x="7089774" y="1422435"/>
              <a:ext cx="1040673" cy="861047"/>
              <a:chOff x="6131414" y="2176063"/>
              <a:chExt cx="1729047" cy="1430602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1DF81FD-52FB-F626-B0FB-E5C22D3274EF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FF66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solidFill>
                    <a:schemeClr val="tx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CD84EF1-0A96-7199-6984-3A6ED7C36DBB}"/>
                  </a:ext>
                </a:extLst>
              </p:cNvPr>
              <p:cNvSpPr txBox="1"/>
              <p:nvPr/>
            </p:nvSpPr>
            <p:spPr>
              <a:xfrm>
                <a:off x="6131414" y="2380949"/>
                <a:ext cx="1729047" cy="1078606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kasih</a:t>
                </a:r>
                <a:r>
                  <a:rPr lang="en-US" sz="1200" dirty="0"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latin typeface="Candara" panose="020E0502030303020204" pitchFamily="34" charset="0"/>
                  </a:rPr>
                  <a:t>sayang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3921E04-6B4C-55BF-D26C-8765476DDA64}"/>
                </a:ext>
              </a:extLst>
            </p:cNvPr>
            <p:cNvGrpSpPr/>
            <p:nvPr/>
          </p:nvGrpSpPr>
          <p:grpSpPr>
            <a:xfrm>
              <a:off x="5450211" y="1541348"/>
              <a:ext cx="808522" cy="674294"/>
              <a:chOff x="6153332" y="2176063"/>
              <a:chExt cx="1715385" cy="1430602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45A4AC9-A1EF-E21F-B0A7-33B2364378EC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B05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FC761C8-8DC4-098C-20E2-E9252478BD20}"/>
                  </a:ext>
                </a:extLst>
              </p:cNvPr>
              <p:cNvSpPr txBox="1"/>
              <p:nvPr/>
            </p:nvSpPr>
            <p:spPr>
              <a:xfrm>
                <a:off x="6153332" y="2442037"/>
                <a:ext cx="1715385" cy="826402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ikhlas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8926C26-721D-8CBB-A56E-A47CDF52C22F}"/>
                </a:ext>
              </a:extLst>
            </p:cNvPr>
            <p:cNvGrpSpPr/>
            <p:nvPr/>
          </p:nvGrpSpPr>
          <p:grpSpPr>
            <a:xfrm>
              <a:off x="7551812" y="966358"/>
              <a:ext cx="1022598" cy="674293"/>
              <a:chOff x="5854896" y="2176063"/>
              <a:chExt cx="2169576" cy="1430602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3C84B53B-05A6-6569-D11A-6476AE9A4D14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7030A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E37436B-4FED-FC63-E8A7-B2346F56A9AE}"/>
                  </a:ext>
                </a:extLst>
              </p:cNvPr>
              <p:cNvSpPr txBox="1"/>
              <p:nvPr/>
            </p:nvSpPr>
            <p:spPr>
              <a:xfrm>
                <a:off x="5854896" y="2512213"/>
                <a:ext cx="2169576" cy="826405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tawakal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FBDDF7A-FC76-C98B-6EB1-CE0EF3CCA049}"/>
                </a:ext>
              </a:extLst>
            </p:cNvPr>
            <p:cNvGrpSpPr/>
            <p:nvPr/>
          </p:nvGrpSpPr>
          <p:grpSpPr>
            <a:xfrm>
              <a:off x="6858501" y="162130"/>
              <a:ext cx="1226987" cy="861047"/>
              <a:chOff x="5969823" y="2176063"/>
              <a:chExt cx="2038602" cy="1430602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4F781E4A-8F7A-0BF7-6E16-B74D38314E02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00B0F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A752EA8-795F-C158-3C92-C10C3DFB070E}"/>
                  </a:ext>
                </a:extLst>
              </p:cNvPr>
              <p:cNvSpPr txBox="1"/>
              <p:nvPr/>
            </p:nvSpPr>
            <p:spPr>
              <a:xfrm>
                <a:off x="5969823" y="2369677"/>
                <a:ext cx="2038602" cy="1078605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tidak</a:t>
                </a:r>
                <a:r>
                  <a:rPr lang="en-US" sz="1200" dirty="0"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latin typeface="Candara" panose="020E0502030303020204" pitchFamily="34" charset="0"/>
                  </a:rPr>
                  <a:t>sombong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4128709A-B1B7-0746-2159-361C2D595343}"/>
                </a:ext>
              </a:extLst>
            </p:cNvPr>
            <p:cNvGrpSpPr/>
            <p:nvPr/>
          </p:nvGrpSpPr>
          <p:grpSpPr>
            <a:xfrm>
              <a:off x="7211202" y="3266911"/>
              <a:ext cx="1040673" cy="908865"/>
              <a:chOff x="6132839" y="2136733"/>
              <a:chExt cx="1729047" cy="1510052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E58201B7-FC34-B387-2D7A-F1323DD7240A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92D05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5E5EBC28-0744-9D5E-D649-69FC01423A31}"/>
                  </a:ext>
                </a:extLst>
              </p:cNvPr>
              <p:cNvSpPr txBox="1"/>
              <p:nvPr/>
            </p:nvSpPr>
            <p:spPr>
              <a:xfrm>
                <a:off x="6132839" y="2136733"/>
                <a:ext cx="1729047" cy="1510052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latin typeface="Candara" panose="020E0502030303020204" pitchFamily="34" charset="0"/>
                  </a:rPr>
                  <a:t>tidak</a:t>
                </a:r>
                <a:r>
                  <a:rPr lang="en-US" sz="1200" dirty="0"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latin typeface="Candara" panose="020E0502030303020204" pitchFamily="34" charset="0"/>
                  </a:rPr>
                  <a:t>dengki</a:t>
                </a:r>
                <a:r>
                  <a:rPr lang="en-US" sz="1200" dirty="0">
                    <a:latin typeface="Candara" panose="020E0502030303020204" pitchFamily="34" charset="0"/>
                  </a:rPr>
                  <a:t> dan </a:t>
                </a:r>
                <a:r>
                  <a:rPr lang="en-US" sz="1200" dirty="0" err="1">
                    <a:latin typeface="Candara" panose="020E0502030303020204" pitchFamily="34" charset="0"/>
                  </a:rPr>
                  <a:t>iri</a:t>
                </a:r>
                <a:endParaRPr lang="en-ID" sz="1200" dirty="0"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1B36844-5A63-3604-FBD1-1708244CDD22}"/>
                </a:ext>
              </a:extLst>
            </p:cNvPr>
            <p:cNvGrpSpPr/>
            <p:nvPr/>
          </p:nvGrpSpPr>
          <p:grpSpPr>
            <a:xfrm>
              <a:off x="538486" y="3942547"/>
              <a:ext cx="712499" cy="674294"/>
              <a:chOff x="6209108" y="2176063"/>
              <a:chExt cx="1511660" cy="143060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B6F61CA-C717-5C84-4413-C210E3DDC46A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8000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3B028AF-5EC2-4F32-D770-174586823033}"/>
                  </a:ext>
                </a:extLst>
              </p:cNvPr>
              <p:cNvSpPr txBox="1"/>
              <p:nvPr/>
            </p:nvSpPr>
            <p:spPr>
              <a:xfrm>
                <a:off x="6209108" y="2502902"/>
                <a:ext cx="1509893" cy="826402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malu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8BF10-D9C3-6D48-634A-98A5698C672C}"/>
                </a:ext>
              </a:extLst>
            </p:cNvPr>
            <p:cNvGrpSpPr/>
            <p:nvPr/>
          </p:nvGrpSpPr>
          <p:grpSpPr>
            <a:xfrm>
              <a:off x="7173215" y="2091711"/>
              <a:ext cx="1974796" cy="1404416"/>
              <a:chOff x="4007054" y="660609"/>
              <a:chExt cx="2778486" cy="1975976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A2C495E4-2579-DF8A-8E8F-62C1D5D2E8EA}"/>
                  </a:ext>
                </a:extLst>
              </p:cNvPr>
              <p:cNvSpPr/>
              <p:nvPr/>
            </p:nvSpPr>
            <p:spPr>
              <a:xfrm>
                <a:off x="4418265" y="660609"/>
                <a:ext cx="1923519" cy="1853608"/>
              </a:xfrm>
              <a:prstGeom prst="ellipse">
                <a:avLst/>
              </a:prstGeom>
              <a:solidFill>
                <a:srgbClr val="C000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D1CB74B-E5C0-7AF7-6814-ADC7973DE5E9}"/>
                  </a:ext>
                </a:extLst>
              </p:cNvPr>
              <p:cNvSpPr txBox="1"/>
              <p:nvPr/>
            </p:nvSpPr>
            <p:spPr>
              <a:xfrm>
                <a:off x="4007054" y="748908"/>
                <a:ext cx="2778486" cy="1887677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menipu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buruk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sangka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, dan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berencana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jahat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737AEBB-85EE-756C-7A4D-70E780BDE707}"/>
                </a:ext>
              </a:extLst>
            </p:cNvPr>
            <p:cNvGrpSpPr/>
            <p:nvPr/>
          </p:nvGrpSpPr>
          <p:grpSpPr>
            <a:xfrm>
              <a:off x="4307210" y="3629577"/>
              <a:ext cx="1420363" cy="1016794"/>
              <a:chOff x="5987180" y="2176063"/>
              <a:chExt cx="1998413" cy="1430602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D0459CF-F6A0-34D9-93FC-528947A0594F}"/>
                  </a:ext>
                </a:extLst>
              </p:cNvPr>
              <p:cNvSpPr/>
              <p:nvPr/>
            </p:nvSpPr>
            <p:spPr>
              <a:xfrm>
                <a:off x="6236209" y="2176063"/>
                <a:ext cx="1484559" cy="1430602"/>
              </a:xfrm>
              <a:prstGeom prst="ellipse">
                <a:avLst/>
              </a:prstGeom>
              <a:solidFill>
                <a:srgbClr val="FF000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454" tIns="385580" rIns="335455" bIns="385579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kern="12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EF1F141-4A3D-8265-7C0B-EE2137710D83}"/>
                  </a:ext>
                </a:extLst>
              </p:cNvPr>
              <p:cNvSpPr txBox="1"/>
              <p:nvPr/>
            </p:nvSpPr>
            <p:spPr>
              <a:xfrm>
                <a:off x="5987180" y="2447079"/>
                <a:ext cx="1998413" cy="913391"/>
              </a:xfrm>
              <a:prstGeom prst="ellipse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cinta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dunia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108" name="Rectangle: Rounded Corners 107">
            <a:hlinkClick r:id="rId2" action="ppaction://hlinksldjump"/>
            <a:extLst>
              <a:ext uri="{FF2B5EF4-FFF2-40B4-BE49-F238E27FC236}">
                <a16:creationId xmlns:a16="http://schemas.microsoft.com/office/drawing/2014/main" id="{C9E456B1-1B69-3ACA-293B-7E4E214A9140}"/>
              </a:ext>
            </a:extLst>
          </p:cNvPr>
          <p:cNvSpPr/>
          <p:nvPr/>
        </p:nvSpPr>
        <p:spPr>
          <a:xfrm rot="21306470">
            <a:off x="2022417" y="1709885"/>
            <a:ext cx="2591949" cy="10130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EF5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1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1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yang 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005C4A"/>
                </a:solidFill>
                <a:latin typeface="Candara" panose="020E0502030303020204" pitchFamily="34" charset="0"/>
              </a:rPr>
              <a:t>Hati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854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Freeform: Shape 107">
            <a:hlinkClick r:id="rId3" action="ppaction://hlinksldjump"/>
            <a:extLst>
              <a:ext uri="{FF2B5EF4-FFF2-40B4-BE49-F238E27FC236}">
                <a16:creationId xmlns:a16="http://schemas.microsoft.com/office/drawing/2014/main" id="{FC0A3FE2-61C6-1B4F-3D1B-4555ABA8D22F}"/>
              </a:ext>
            </a:extLst>
          </p:cNvPr>
          <p:cNvSpPr/>
          <p:nvPr/>
        </p:nvSpPr>
        <p:spPr>
          <a:xfrm>
            <a:off x="1828800" y="1792007"/>
            <a:ext cx="1942133" cy="1207583"/>
          </a:xfrm>
          <a:custGeom>
            <a:avLst/>
            <a:gdLst>
              <a:gd name="connsiteX0" fmla="*/ 0 w 2785445"/>
              <a:gd name="connsiteY0" fmla="*/ 301168 h 1806974"/>
              <a:gd name="connsiteX1" fmla="*/ 301168 w 2785445"/>
              <a:gd name="connsiteY1" fmla="*/ 0 h 1806974"/>
              <a:gd name="connsiteX2" fmla="*/ 2484277 w 2785445"/>
              <a:gd name="connsiteY2" fmla="*/ 0 h 1806974"/>
              <a:gd name="connsiteX3" fmla="*/ 2785445 w 2785445"/>
              <a:gd name="connsiteY3" fmla="*/ 301168 h 1806974"/>
              <a:gd name="connsiteX4" fmla="*/ 2785445 w 2785445"/>
              <a:gd name="connsiteY4" fmla="*/ 1505806 h 1806974"/>
              <a:gd name="connsiteX5" fmla="*/ 2484277 w 2785445"/>
              <a:gd name="connsiteY5" fmla="*/ 1806974 h 1806974"/>
              <a:gd name="connsiteX6" fmla="*/ 301168 w 2785445"/>
              <a:gd name="connsiteY6" fmla="*/ 1806974 h 1806974"/>
              <a:gd name="connsiteX7" fmla="*/ 0 w 2785445"/>
              <a:gd name="connsiteY7" fmla="*/ 1505806 h 1806974"/>
              <a:gd name="connsiteX8" fmla="*/ 0 w 2785445"/>
              <a:gd name="connsiteY8" fmla="*/ 301168 h 18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5445" h="1806974">
                <a:moveTo>
                  <a:pt x="0" y="301168"/>
                </a:moveTo>
                <a:cubicBezTo>
                  <a:pt x="0" y="134838"/>
                  <a:pt x="134838" y="0"/>
                  <a:pt x="301168" y="0"/>
                </a:cubicBezTo>
                <a:lnTo>
                  <a:pt x="2484277" y="0"/>
                </a:lnTo>
                <a:cubicBezTo>
                  <a:pt x="2650607" y="0"/>
                  <a:pt x="2785445" y="134838"/>
                  <a:pt x="2785445" y="301168"/>
                </a:cubicBezTo>
                <a:lnTo>
                  <a:pt x="2785445" y="1505806"/>
                </a:lnTo>
                <a:cubicBezTo>
                  <a:pt x="2785445" y="1672136"/>
                  <a:pt x="2650607" y="1806974"/>
                  <a:pt x="2484277" y="1806974"/>
                </a:cubicBezTo>
                <a:lnTo>
                  <a:pt x="301168" y="1806974"/>
                </a:lnTo>
                <a:cubicBezTo>
                  <a:pt x="134838" y="1806974"/>
                  <a:pt x="0" y="1672136"/>
                  <a:pt x="0" y="1505806"/>
                </a:cubicBezTo>
                <a:lnTo>
                  <a:pt x="0" y="301168"/>
                </a:lnTo>
                <a:close/>
              </a:path>
            </a:pathLst>
          </a:custGeom>
          <a:solidFill>
            <a:srgbClr val="9FD661"/>
          </a:solidFill>
          <a:ln>
            <a:solidFill>
              <a:srgbClr val="EF5361"/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4889" tIns="194889" rIns="194889" bIns="194889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D" sz="1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1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1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1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yang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Lisan</a:t>
            </a:r>
            <a:endParaRPr lang="en-ID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29A8E5FF-8C37-8EC6-AEBE-7BDE65C99B6C}"/>
              </a:ext>
            </a:extLst>
          </p:cNvPr>
          <p:cNvGrpSpPr/>
          <p:nvPr/>
        </p:nvGrpSpPr>
        <p:grpSpPr>
          <a:xfrm>
            <a:off x="4990217" y="138453"/>
            <a:ext cx="1500918" cy="1653554"/>
            <a:chOff x="5871245" y="183315"/>
            <a:chExt cx="2152646" cy="2474305"/>
          </a:xfrm>
          <a:noFill/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F410B749-0A64-0B9F-F396-2F8D0AB2223E}"/>
                </a:ext>
              </a:extLst>
            </p:cNvPr>
            <p:cNvSpPr/>
            <p:nvPr/>
          </p:nvSpPr>
          <p:spPr>
            <a:xfrm>
              <a:off x="5871245" y="18331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2134" tIns="492260" rIns="442135" bIns="492259" numCol="1" spcCol="1270" anchor="ctr" anchorCtr="0">
              <a:noAutofit/>
            </a:bodyPr>
            <a:lstStyle/>
            <a:p>
              <a:pPr marL="0" lvl="0" indent="0" algn="ctr" defTabSz="10747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kern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46DADE3-28AB-BC6F-9C2F-72ABD86F00F7}"/>
                </a:ext>
              </a:extLst>
            </p:cNvPr>
            <p:cNvSpPr txBox="1"/>
            <p:nvPr/>
          </p:nvSpPr>
          <p:spPr>
            <a:xfrm>
              <a:off x="6155294" y="806058"/>
              <a:ext cx="1650517" cy="13125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membaca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ayat-ayat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Al-Qur’an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5249A78F-C487-C348-D85D-D40DBC15A772}"/>
              </a:ext>
            </a:extLst>
          </p:cNvPr>
          <p:cNvGrpSpPr/>
          <p:nvPr/>
        </p:nvGrpSpPr>
        <p:grpSpPr>
          <a:xfrm>
            <a:off x="3369226" y="138453"/>
            <a:ext cx="1500918" cy="1653554"/>
            <a:chOff x="3546388" y="183315"/>
            <a:chExt cx="2152646" cy="2474305"/>
          </a:xfrm>
          <a:noFill/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57D05AB3-8513-8674-4394-9D8306607168}"/>
                </a:ext>
              </a:extLst>
            </p:cNvPr>
            <p:cNvSpPr/>
            <p:nvPr/>
          </p:nvSpPr>
          <p:spPr>
            <a:xfrm>
              <a:off x="3546388" y="18331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454" tIns="385580" rIns="335455" bIns="38557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E742408B-D672-25AC-6477-B7C09D9BF6AA}"/>
                </a:ext>
              </a:extLst>
            </p:cNvPr>
            <p:cNvSpPr txBox="1"/>
            <p:nvPr/>
          </p:nvSpPr>
          <p:spPr>
            <a:xfrm>
              <a:off x="3843934" y="755258"/>
              <a:ext cx="1650517" cy="13125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membaca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kalimat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tayyibah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EA4203B-8A67-6B56-E685-75B10F6AB222}"/>
              </a:ext>
            </a:extLst>
          </p:cNvPr>
          <p:cNvGrpSpPr/>
          <p:nvPr/>
        </p:nvGrpSpPr>
        <p:grpSpPr>
          <a:xfrm>
            <a:off x="4196348" y="1541990"/>
            <a:ext cx="1539740" cy="1653554"/>
            <a:chOff x="4732662" y="2283505"/>
            <a:chExt cx="2208325" cy="2474305"/>
          </a:xfrm>
          <a:noFill/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04F220F-83BA-7721-17ED-78186BAD972D}"/>
                </a:ext>
              </a:extLst>
            </p:cNvPr>
            <p:cNvSpPr/>
            <p:nvPr/>
          </p:nvSpPr>
          <p:spPr>
            <a:xfrm>
              <a:off x="4732662" y="228350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2134" tIns="492260" rIns="442135" bIns="492259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kern="120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CA1E21E-B086-C00D-9536-F8BFCD63ACF2}"/>
                </a:ext>
              </a:extLst>
            </p:cNvPr>
            <p:cNvSpPr txBox="1"/>
            <p:nvPr/>
          </p:nvSpPr>
          <p:spPr>
            <a:xfrm>
              <a:off x="4763545" y="2851321"/>
              <a:ext cx="2177442" cy="13125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mempelajari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pengetahuan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CCCF7AE5-88F3-948E-7AC4-629C2630B574}"/>
              </a:ext>
            </a:extLst>
          </p:cNvPr>
          <p:cNvGrpSpPr/>
          <p:nvPr/>
        </p:nvGrpSpPr>
        <p:grpSpPr>
          <a:xfrm>
            <a:off x="5817339" y="1536887"/>
            <a:ext cx="1500918" cy="1653554"/>
            <a:chOff x="7057519" y="2283505"/>
            <a:chExt cx="2152646" cy="2474305"/>
          </a:xfrm>
          <a:noFill/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AA60AA6-4A4F-85CE-ADAB-BC4D90B5179C}"/>
                </a:ext>
              </a:extLst>
            </p:cNvPr>
            <p:cNvSpPr/>
            <p:nvPr/>
          </p:nvSpPr>
          <p:spPr>
            <a:xfrm>
              <a:off x="7057519" y="228350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454" tIns="385580" rIns="335455" bIns="38557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95121E14-3DE0-6C6B-02A8-62E223115B15}"/>
                </a:ext>
              </a:extLst>
            </p:cNvPr>
            <p:cNvSpPr txBox="1"/>
            <p:nvPr/>
          </p:nvSpPr>
          <p:spPr>
            <a:xfrm>
              <a:off x="7341073" y="2851321"/>
              <a:ext cx="1650517" cy="13125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berdoa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F414F2C5-3310-330C-132F-726246515F03}"/>
              </a:ext>
            </a:extLst>
          </p:cNvPr>
          <p:cNvGrpSpPr/>
          <p:nvPr/>
        </p:nvGrpSpPr>
        <p:grpSpPr>
          <a:xfrm>
            <a:off x="3369226" y="2940423"/>
            <a:ext cx="1500918" cy="1653554"/>
            <a:chOff x="3546388" y="4383695"/>
            <a:chExt cx="2152646" cy="2474305"/>
          </a:xfrm>
          <a:noFill/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19F86029-DAC2-D9AC-77AA-F12146F83A99}"/>
                </a:ext>
              </a:extLst>
            </p:cNvPr>
            <p:cNvSpPr/>
            <p:nvPr/>
          </p:nvSpPr>
          <p:spPr>
            <a:xfrm>
              <a:off x="3546388" y="438369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454" tIns="385580" rIns="335455" bIns="38557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66134A7B-8196-4418-2F93-E11E68E5B4CC}"/>
                </a:ext>
              </a:extLst>
            </p:cNvPr>
            <p:cNvSpPr txBox="1"/>
            <p:nvPr/>
          </p:nvSpPr>
          <p:spPr>
            <a:xfrm>
              <a:off x="3843934" y="5160679"/>
              <a:ext cx="1650517" cy="9210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membaca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istigfar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B3C17F2-C3B3-A81B-A386-701C2433F739}"/>
              </a:ext>
            </a:extLst>
          </p:cNvPr>
          <p:cNvGrpSpPr/>
          <p:nvPr/>
        </p:nvGrpSpPr>
        <p:grpSpPr>
          <a:xfrm>
            <a:off x="4990217" y="2940423"/>
            <a:ext cx="1500918" cy="1653554"/>
            <a:chOff x="5871245" y="4383695"/>
            <a:chExt cx="2152646" cy="2474305"/>
          </a:xfrm>
          <a:noFill/>
        </p:grpSpPr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481FA83-11A8-176A-301E-0E4C3832D04D}"/>
                </a:ext>
              </a:extLst>
            </p:cNvPr>
            <p:cNvSpPr/>
            <p:nvPr/>
          </p:nvSpPr>
          <p:spPr>
            <a:xfrm>
              <a:off x="5871245" y="4383695"/>
              <a:ext cx="2152646" cy="2474305"/>
            </a:xfrm>
            <a:custGeom>
              <a:avLst/>
              <a:gdLst>
                <a:gd name="connsiteX0" fmla="*/ 0 w 2474304"/>
                <a:gd name="connsiteY0" fmla="*/ 1076323 h 2152645"/>
                <a:gd name="connsiteX1" fmla="*/ 538161 w 2474304"/>
                <a:gd name="connsiteY1" fmla="*/ 1 h 2152645"/>
                <a:gd name="connsiteX2" fmla="*/ 1936143 w 2474304"/>
                <a:gd name="connsiteY2" fmla="*/ 1 h 2152645"/>
                <a:gd name="connsiteX3" fmla="*/ 2474304 w 2474304"/>
                <a:gd name="connsiteY3" fmla="*/ 1076323 h 2152645"/>
                <a:gd name="connsiteX4" fmla="*/ 1936143 w 2474304"/>
                <a:gd name="connsiteY4" fmla="*/ 2152644 h 2152645"/>
                <a:gd name="connsiteX5" fmla="*/ 538161 w 2474304"/>
                <a:gd name="connsiteY5" fmla="*/ 2152644 h 2152645"/>
                <a:gd name="connsiteX6" fmla="*/ 0 w 2474304"/>
                <a:gd name="connsiteY6" fmla="*/ 1076323 h 215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4304" h="2152645">
                  <a:moveTo>
                    <a:pt x="1237151" y="0"/>
                  </a:moveTo>
                  <a:lnTo>
                    <a:pt x="2474302" y="468200"/>
                  </a:lnTo>
                  <a:lnTo>
                    <a:pt x="2474302" y="1684445"/>
                  </a:lnTo>
                  <a:lnTo>
                    <a:pt x="1237151" y="2152645"/>
                  </a:lnTo>
                  <a:lnTo>
                    <a:pt x="2" y="1684445"/>
                  </a:lnTo>
                  <a:lnTo>
                    <a:pt x="2" y="468200"/>
                  </a:lnTo>
                  <a:lnTo>
                    <a:pt x="1237151" y="0"/>
                  </a:lnTo>
                  <a:close/>
                </a:path>
              </a:pathLst>
            </a:custGeom>
            <a:grpFill/>
            <a:ln w="76200">
              <a:solidFill>
                <a:srgbClr val="EF536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2134" tIns="492260" rIns="442135" bIns="492259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kern="1200">
                <a:solidFill>
                  <a:schemeClr val="accent4">
                    <a:lumMod val="40000"/>
                    <a:lumOff val="60000"/>
                  </a:schemeClr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74A8862E-7F9B-3EE9-A3F2-1F581BB2A8B2}"/>
                </a:ext>
              </a:extLst>
            </p:cNvPr>
            <p:cNvSpPr txBox="1"/>
            <p:nvPr/>
          </p:nvSpPr>
          <p:spPr>
            <a:xfrm>
              <a:off x="6195686" y="4980620"/>
              <a:ext cx="1650517" cy="13125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berkata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-kata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6275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2382533D-14D4-2159-CCE0-684E5126EE69}"/>
              </a:ext>
            </a:extLst>
          </p:cNvPr>
          <p:cNvGrpSpPr/>
          <p:nvPr/>
        </p:nvGrpSpPr>
        <p:grpSpPr>
          <a:xfrm>
            <a:off x="914400" y="899588"/>
            <a:ext cx="7581230" cy="3790615"/>
            <a:chOff x="1205583" y="1205134"/>
            <a:chExt cx="9780832" cy="489041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510DA94-39FC-9E03-02A5-D8CAEE6D190F}"/>
                </a:ext>
              </a:extLst>
            </p:cNvPr>
            <p:cNvGrpSpPr/>
            <p:nvPr/>
          </p:nvGrpSpPr>
          <p:grpSpPr>
            <a:xfrm>
              <a:off x="1205583" y="1205134"/>
              <a:ext cx="1811265" cy="1086759"/>
              <a:chOff x="1205583" y="1205134"/>
              <a:chExt cx="1811265" cy="1086759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E29A3DE7-8040-D5E9-DC6F-7B000AA1DD6D}"/>
                  </a:ext>
                </a:extLst>
              </p:cNvPr>
              <p:cNvSpPr/>
              <p:nvPr/>
            </p:nvSpPr>
            <p:spPr>
              <a:xfrm>
                <a:off x="1205583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26B6B93-F01A-F7CA-7940-08C49FA67DEC}"/>
                  </a:ext>
                </a:extLst>
              </p:cNvPr>
              <p:cNvSpPr txBox="1"/>
              <p:nvPr/>
            </p:nvSpPr>
            <p:spPr>
              <a:xfrm>
                <a:off x="1372048" y="1412960"/>
                <a:ext cx="1478335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kebersihan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5A98E04-7760-90C4-2220-B948A7BB4B7A}"/>
                </a:ext>
              </a:extLst>
            </p:cNvPr>
            <p:cNvGrpSpPr/>
            <p:nvPr/>
          </p:nvGrpSpPr>
          <p:grpSpPr>
            <a:xfrm>
              <a:off x="3197975" y="1205134"/>
              <a:ext cx="1811265" cy="1086759"/>
              <a:chOff x="3197975" y="1205134"/>
              <a:chExt cx="1811265" cy="1086759"/>
            </a:xfrm>
          </p:grpSpPr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34F2FFDA-8140-2F8B-9F08-7411A1F5B1CF}"/>
                  </a:ext>
                </a:extLst>
              </p:cNvPr>
              <p:cNvSpPr/>
              <p:nvPr/>
            </p:nvSpPr>
            <p:spPr>
              <a:xfrm>
                <a:off x="3197975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F244E779-117D-2FD3-443F-2D3D1B023FF2}"/>
                  </a:ext>
                </a:extLst>
              </p:cNvPr>
              <p:cNvSpPr txBox="1"/>
              <p:nvPr/>
            </p:nvSpPr>
            <p:spPr>
              <a:xfrm>
                <a:off x="3197975" y="1286847"/>
                <a:ext cx="1811264" cy="95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melaksanakan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salat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fardu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2B8179C-3C0A-656E-D793-41DD768C6AD7}"/>
                </a:ext>
              </a:extLst>
            </p:cNvPr>
            <p:cNvGrpSpPr/>
            <p:nvPr/>
          </p:nvGrpSpPr>
          <p:grpSpPr>
            <a:xfrm>
              <a:off x="5190365" y="1205134"/>
              <a:ext cx="1825927" cy="1086759"/>
              <a:chOff x="5190365" y="1205134"/>
              <a:chExt cx="1825927" cy="1086759"/>
            </a:xfrm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83C87DBD-7FD1-A57B-C327-46D1E924402B}"/>
                  </a:ext>
                </a:extLst>
              </p:cNvPr>
              <p:cNvSpPr/>
              <p:nvPr/>
            </p:nvSpPr>
            <p:spPr>
              <a:xfrm>
                <a:off x="5190366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D803390-1A50-71FB-CA32-1E390716D25B}"/>
                  </a:ext>
                </a:extLst>
              </p:cNvPr>
              <p:cNvSpPr txBox="1"/>
              <p:nvPr/>
            </p:nvSpPr>
            <p:spPr>
              <a:xfrm>
                <a:off x="5190365" y="1271328"/>
                <a:ext cx="1825927" cy="99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sedekah</a:t>
                </a:r>
                <a:r>
                  <a:rPr lang="en-US" sz="11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zakat, </a:t>
                </a:r>
                <a:r>
                  <a:rPr lang="en-US" sz="11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menghormati</a:t>
                </a:r>
                <a:r>
                  <a:rPr lang="en-US" sz="11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1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tamu</a:t>
                </a:r>
                <a:r>
                  <a:rPr lang="en-US" sz="11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1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memerdekakan</a:t>
                </a:r>
                <a:r>
                  <a:rPr lang="en-US" sz="11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hamba</a:t>
                </a:r>
                <a:endParaRPr lang="en-ID" sz="11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28E8B44-0A6F-2501-F386-7C6558687D28}"/>
                </a:ext>
              </a:extLst>
            </p:cNvPr>
            <p:cNvGrpSpPr/>
            <p:nvPr/>
          </p:nvGrpSpPr>
          <p:grpSpPr>
            <a:xfrm>
              <a:off x="7182758" y="1205134"/>
              <a:ext cx="1811265" cy="1086759"/>
              <a:chOff x="7182758" y="1205134"/>
              <a:chExt cx="1811265" cy="1086759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FBF5FE63-2F9B-9C2E-D7A4-4C7A1DDC7D81}"/>
                  </a:ext>
                </a:extLst>
              </p:cNvPr>
              <p:cNvSpPr/>
              <p:nvPr/>
            </p:nvSpPr>
            <p:spPr>
              <a:xfrm>
                <a:off x="7182758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16361E4-D5A2-AAAB-A01C-2185E42E9831}"/>
                  </a:ext>
                </a:extLst>
              </p:cNvPr>
              <p:cNvSpPr txBox="1"/>
              <p:nvPr/>
            </p:nvSpPr>
            <p:spPr>
              <a:xfrm>
                <a:off x="7356554" y="1454243"/>
                <a:ext cx="1478335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puasa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wajib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12A1225-0646-5ECA-916E-8DC78E2A967F}"/>
                </a:ext>
              </a:extLst>
            </p:cNvPr>
            <p:cNvGrpSpPr/>
            <p:nvPr/>
          </p:nvGrpSpPr>
          <p:grpSpPr>
            <a:xfrm>
              <a:off x="9175150" y="1205134"/>
              <a:ext cx="1811265" cy="1086759"/>
              <a:chOff x="9175150" y="1205134"/>
              <a:chExt cx="1811265" cy="1086759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CB4EB57D-7ACC-47C4-AC26-3298094BFEEA}"/>
                  </a:ext>
                </a:extLst>
              </p:cNvPr>
              <p:cNvSpPr/>
              <p:nvPr/>
            </p:nvSpPr>
            <p:spPr>
              <a:xfrm>
                <a:off x="9175150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DE3F4D2D-11E7-C408-7767-F34C7A01370C}"/>
                  </a:ext>
                </a:extLst>
              </p:cNvPr>
              <p:cNvSpPr txBox="1"/>
              <p:nvPr/>
            </p:nvSpPr>
            <p:spPr>
              <a:xfrm>
                <a:off x="9303490" y="1551459"/>
                <a:ext cx="1478335" cy="397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haji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BAB6AEC-2828-27F0-C235-7A53EBDBE979}"/>
                </a:ext>
              </a:extLst>
            </p:cNvPr>
            <p:cNvGrpSpPr/>
            <p:nvPr/>
          </p:nvGrpSpPr>
          <p:grpSpPr>
            <a:xfrm>
              <a:off x="1205583" y="2473019"/>
              <a:ext cx="1811265" cy="1086759"/>
              <a:chOff x="1205583" y="2473019"/>
              <a:chExt cx="1811265" cy="1086759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7153A864-13EC-CB5B-56AD-7F8D57492383}"/>
                  </a:ext>
                </a:extLst>
              </p:cNvPr>
              <p:cNvSpPr/>
              <p:nvPr/>
            </p:nvSpPr>
            <p:spPr>
              <a:xfrm>
                <a:off x="1205583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221AB5A-32C7-4BA1-79A8-E511DB5D4C60}"/>
                  </a:ext>
                </a:extLst>
              </p:cNvPr>
              <p:cNvSpPr txBox="1"/>
              <p:nvPr/>
            </p:nvSpPr>
            <p:spPr>
              <a:xfrm>
                <a:off x="1372048" y="2831731"/>
                <a:ext cx="1478335" cy="397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iktikaf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49AF200-59BA-B6F2-6371-86E41D8373F0}"/>
                </a:ext>
              </a:extLst>
            </p:cNvPr>
            <p:cNvGrpSpPr/>
            <p:nvPr/>
          </p:nvGrpSpPr>
          <p:grpSpPr>
            <a:xfrm>
              <a:off x="5104032" y="2473020"/>
              <a:ext cx="1976817" cy="1086759"/>
              <a:chOff x="5104032" y="2473020"/>
              <a:chExt cx="1976817" cy="1086759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831D8FEC-A782-DDC4-A764-2FC5CA5AC935}"/>
                  </a:ext>
                </a:extLst>
              </p:cNvPr>
              <p:cNvSpPr/>
              <p:nvPr/>
            </p:nvSpPr>
            <p:spPr>
              <a:xfrm>
                <a:off x="5190366" y="2473020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DBEFBFB-5C00-373C-35A7-8F76554C6E97}"/>
                  </a:ext>
                </a:extLst>
              </p:cNvPr>
              <p:cNvSpPr txBox="1"/>
              <p:nvPr/>
            </p:nvSpPr>
            <p:spPr>
              <a:xfrm>
                <a:off x="5104032" y="2677789"/>
                <a:ext cx="197681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memenuhi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sumpah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7F84EB9-C8EE-EBC8-961F-3C57199936F7}"/>
                </a:ext>
              </a:extLst>
            </p:cNvPr>
            <p:cNvGrpSpPr/>
            <p:nvPr/>
          </p:nvGrpSpPr>
          <p:grpSpPr>
            <a:xfrm>
              <a:off x="3197975" y="2473020"/>
              <a:ext cx="1811265" cy="1086759"/>
              <a:chOff x="3197975" y="2473020"/>
              <a:chExt cx="1811265" cy="1086759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E4443470-5003-2800-54E9-7790F18024EA}"/>
                  </a:ext>
                </a:extLst>
              </p:cNvPr>
              <p:cNvSpPr/>
              <p:nvPr/>
            </p:nvSpPr>
            <p:spPr>
              <a:xfrm>
                <a:off x="3197975" y="2473020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5C22D27-AFE9-7570-C516-56E26179B52E}"/>
                  </a:ext>
                </a:extLst>
              </p:cNvPr>
              <p:cNvSpPr txBox="1"/>
              <p:nvPr/>
            </p:nvSpPr>
            <p:spPr>
              <a:xfrm>
                <a:off x="3246359" y="2701652"/>
                <a:ext cx="1711163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memenuhi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nazar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A3B9597-100B-7ABB-4EA5-0F335E7607E8}"/>
                </a:ext>
              </a:extLst>
            </p:cNvPr>
            <p:cNvGrpSpPr/>
            <p:nvPr/>
          </p:nvGrpSpPr>
          <p:grpSpPr>
            <a:xfrm>
              <a:off x="7182758" y="2473019"/>
              <a:ext cx="1821319" cy="1086759"/>
              <a:chOff x="7182758" y="2473019"/>
              <a:chExt cx="1821319" cy="1086759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31E1F238-3942-E30D-0EB8-3C090B1FBD6D}"/>
                  </a:ext>
                </a:extLst>
              </p:cNvPr>
              <p:cNvSpPr/>
              <p:nvPr/>
            </p:nvSpPr>
            <p:spPr>
              <a:xfrm>
                <a:off x="7182758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60FEF01-08DC-0804-D106-953EA6A3210A}"/>
                  </a:ext>
                </a:extLst>
              </p:cNvPr>
              <p:cNvSpPr txBox="1"/>
              <p:nvPr/>
            </p:nvSpPr>
            <p:spPr>
              <a:xfrm>
                <a:off x="7192812" y="2697097"/>
                <a:ext cx="1811265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memenuhi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kafarat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8DC3165-61F2-79C7-DE03-600D8717BC00}"/>
                </a:ext>
              </a:extLst>
            </p:cNvPr>
            <p:cNvGrpSpPr/>
            <p:nvPr/>
          </p:nvGrpSpPr>
          <p:grpSpPr>
            <a:xfrm>
              <a:off x="9175150" y="2473019"/>
              <a:ext cx="1811265" cy="1086759"/>
              <a:chOff x="9175150" y="2473019"/>
              <a:chExt cx="1811265" cy="1086759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1C0E8EA7-3E25-CA67-89B6-85AB6176927C}"/>
                  </a:ext>
                </a:extLst>
              </p:cNvPr>
              <p:cNvSpPr/>
              <p:nvPr/>
            </p:nvSpPr>
            <p:spPr>
              <a:xfrm>
                <a:off x="9175150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B4628A92-A4EE-48B5-F636-5CC870B25008}"/>
                  </a:ext>
                </a:extLst>
              </p:cNvPr>
              <p:cNvSpPr txBox="1"/>
              <p:nvPr/>
            </p:nvSpPr>
            <p:spPr>
              <a:xfrm>
                <a:off x="9436412" y="2693231"/>
                <a:ext cx="134699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aurat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ED6B969-5340-4AD2-3C83-425970FD67D5}"/>
                </a:ext>
              </a:extLst>
            </p:cNvPr>
            <p:cNvGrpSpPr/>
            <p:nvPr/>
          </p:nvGrpSpPr>
          <p:grpSpPr>
            <a:xfrm>
              <a:off x="1205583" y="3740905"/>
              <a:ext cx="1811265" cy="1086759"/>
              <a:chOff x="1205583" y="3740905"/>
              <a:chExt cx="1811265" cy="1086759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C33EB3D8-8A8D-4311-940F-643A601709AA}"/>
                  </a:ext>
                </a:extLst>
              </p:cNvPr>
              <p:cNvSpPr/>
              <p:nvPr/>
            </p:nvSpPr>
            <p:spPr>
              <a:xfrm>
                <a:off x="1205583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714DD79-721B-EF52-498A-6ACC1E2742E6}"/>
                  </a:ext>
                </a:extLst>
              </p:cNvPr>
              <p:cNvSpPr txBox="1"/>
              <p:nvPr/>
            </p:nvSpPr>
            <p:spPr>
              <a:xfrm>
                <a:off x="1395360" y="3961508"/>
                <a:ext cx="146073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ibadah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qurban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132228F-D0F2-B7EA-D822-9B4AC409BB1A}"/>
                </a:ext>
              </a:extLst>
            </p:cNvPr>
            <p:cNvGrpSpPr/>
            <p:nvPr/>
          </p:nvGrpSpPr>
          <p:grpSpPr>
            <a:xfrm>
              <a:off x="3197975" y="3740905"/>
              <a:ext cx="1811265" cy="1086759"/>
              <a:chOff x="3197975" y="3740905"/>
              <a:chExt cx="1811265" cy="1086759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8B3DC1E7-950F-789F-E65C-4558F8D3BD0B}"/>
                  </a:ext>
                </a:extLst>
              </p:cNvPr>
              <p:cNvSpPr/>
              <p:nvPr/>
            </p:nvSpPr>
            <p:spPr>
              <a:xfrm>
                <a:off x="3197975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D06EB53A-A1A9-E955-70F3-B36DBF9A6E6F}"/>
                  </a:ext>
                </a:extLst>
              </p:cNvPr>
              <p:cNvSpPr txBox="1"/>
              <p:nvPr/>
            </p:nvSpPr>
            <p:spPr>
              <a:xfrm>
                <a:off x="3390083" y="3950468"/>
                <a:ext cx="146073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mengurus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jenazah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E27002F-6EC3-7714-6EB3-BBB0BE393188}"/>
                </a:ext>
              </a:extLst>
            </p:cNvPr>
            <p:cNvGrpSpPr/>
            <p:nvPr/>
          </p:nvGrpSpPr>
          <p:grpSpPr>
            <a:xfrm>
              <a:off x="5190366" y="3740905"/>
              <a:ext cx="1811265" cy="1086759"/>
              <a:chOff x="5190366" y="3740905"/>
              <a:chExt cx="1811265" cy="1086759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966E9F8-9466-5960-4F67-7070F3D9717B}"/>
                  </a:ext>
                </a:extLst>
              </p:cNvPr>
              <p:cNvSpPr/>
              <p:nvPr/>
            </p:nvSpPr>
            <p:spPr>
              <a:xfrm>
                <a:off x="5190366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5BBBB2B-E3E3-6271-4247-2E506ACE7176}"/>
                  </a:ext>
                </a:extLst>
              </p:cNvPr>
              <p:cNvSpPr txBox="1"/>
              <p:nvPr/>
            </p:nvSpPr>
            <p:spPr>
              <a:xfrm>
                <a:off x="5374943" y="3961119"/>
                <a:ext cx="146073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membayar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utang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615645F-A6CA-4C43-78B4-189CE97C9D8D}"/>
                </a:ext>
              </a:extLst>
            </p:cNvPr>
            <p:cNvGrpSpPr/>
            <p:nvPr/>
          </p:nvGrpSpPr>
          <p:grpSpPr>
            <a:xfrm>
              <a:off x="7182758" y="3740905"/>
              <a:ext cx="1811265" cy="1086759"/>
              <a:chOff x="7182758" y="3740905"/>
              <a:chExt cx="1811265" cy="1086759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F8C7FBA0-3305-37E4-1F3F-95ADD988E3AD}"/>
                  </a:ext>
                </a:extLst>
              </p:cNvPr>
              <p:cNvSpPr/>
              <p:nvPr/>
            </p:nvSpPr>
            <p:spPr>
              <a:xfrm>
                <a:off x="7182758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B8EC4AB-3357-706B-EF64-D16A4FF69CEC}"/>
                  </a:ext>
                </a:extLst>
              </p:cNvPr>
              <p:cNvSpPr txBox="1"/>
              <p:nvPr/>
            </p:nvSpPr>
            <p:spPr>
              <a:xfrm>
                <a:off x="7231263" y="3822618"/>
                <a:ext cx="1740692" cy="95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meluruskan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muamalah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menjauhi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riba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F4130C0-97E2-7615-9356-E9CF048DB86F}"/>
                </a:ext>
              </a:extLst>
            </p:cNvPr>
            <p:cNvGrpSpPr/>
            <p:nvPr/>
          </p:nvGrpSpPr>
          <p:grpSpPr>
            <a:xfrm>
              <a:off x="9175150" y="3740905"/>
              <a:ext cx="1811265" cy="1086759"/>
              <a:chOff x="9175150" y="3740905"/>
              <a:chExt cx="1811265" cy="1086759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D48F5A20-B1C3-F3C4-2CE7-73DB53416DD4}"/>
                  </a:ext>
                </a:extLst>
              </p:cNvPr>
              <p:cNvSpPr/>
              <p:nvPr/>
            </p:nvSpPr>
            <p:spPr>
              <a:xfrm>
                <a:off x="9175150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8D609E8-4FBC-066F-631B-E017AC1CFCCA}"/>
                  </a:ext>
                </a:extLst>
              </p:cNvPr>
              <p:cNvSpPr txBox="1"/>
              <p:nvPr/>
            </p:nvSpPr>
            <p:spPr>
              <a:xfrm>
                <a:off x="9350413" y="3822618"/>
                <a:ext cx="1460737" cy="95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bersaksi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jujur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adil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A9E9675-AF11-82FF-DD99-C1076F8D56EE}"/>
                </a:ext>
              </a:extLst>
            </p:cNvPr>
            <p:cNvGrpSpPr/>
            <p:nvPr/>
          </p:nvGrpSpPr>
          <p:grpSpPr>
            <a:xfrm>
              <a:off x="1205583" y="5008791"/>
              <a:ext cx="1811265" cy="1086759"/>
              <a:chOff x="1205583" y="5008791"/>
              <a:chExt cx="1811265" cy="1086759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A837BC9A-A079-530A-0E2E-A4EBA8DF1395}"/>
                  </a:ext>
                </a:extLst>
              </p:cNvPr>
              <p:cNvSpPr/>
              <p:nvPr/>
            </p:nvSpPr>
            <p:spPr>
              <a:xfrm>
                <a:off x="1205583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DFD77058-D952-3CFA-2639-DBB74A44FF60}"/>
                  </a:ext>
                </a:extLst>
              </p:cNvPr>
              <p:cNvSpPr txBox="1"/>
              <p:nvPr/>
            </p:nvSpPr>
            <p:spPr>
              <a:xfrm>
                <a:off x="1395360" y="5367503"/>
                <a:ext cx="1460737" cy="397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menikah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15ECE19-23FC-51AF-6EDF-E0BC4F79ED8F}"/>
                </a:ext>
              </a:extLst>
            </p:cNvPr>
            <p:cNvGrpSpPr/>
            <p:nvPr/>
          </p:nvGrpSpPr>
          <p:grpSpPr>
            <a:xfrm>
              <a:off x="3065344" y="5008791"/>
              <a:ext cx="2072580" cy="1086759"/>
              <a:chOff x="3065344" y="5008791"/>
              <a:chExt cx="2072580" cy="1086759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53AB02D5-493B-0E6C-CDFE-A3215F84544B}"/>
                  </a:ext>
                </a:extLst>
              </p:cNvPr>
              <p:cNvSpPr/>
              <p:nvPr/>
            </p:nvSpPr>
            <p:spPr>
              <a:xfrm>
                <a:off x="3197976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1FD66FA-12FD-FE50-AEC6-7F3B248C3839}"/>
                  </a:ext>
                </a:extLst>
              </p:cNvPr>
              <p:cNvSpPr txBox="1"/>
              <p:nvPr/>
            </p:nvSpPr>
            <p:spPr>
              <a:xfrm>
                <a:off x="3065344" y="5109488"/>
                <a:ext cx="2072580" cy="95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memenuhi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keluarga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kerabat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budak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6CB76BC-DF61-C395-E93C-0EE7DA5AF397}"/>
                </a:ext>
              </a:extLst>
            </p:cNvPr>
            <p:cNvGrpSpPr/>
            <p:nvPr/>
          </p:nvGrpSpPr>
          <p:grpSpPr>
            <a:xfrm>
              <a:off x="5190366" y="5008791"/>
              <a:ext cx="1811265" cy="1086759"/>
              <a:chOff x="5190366" y="5008791"/>
              <a:chExt cx="1811265" cy="1086759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68238B1E-2CC6-F586-151A-8B52FE3713E4}"/>
                  </a:ext>
                </a:extLst>
              </p:cNvPr>
              <p:cNvSpPr/>
              <p:nvPr/>
            </p:nvSpPr>
            <p:spPr>
              <a:xfrm>
                <a:off x="5190366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B242FDA-2707-D614-13B2-9E0CE9E40875}"/>
                  </a:ext>
                </a:extLst>
              </p:cNvPr>
              <p:cNvSpPr txBox="1"/>
              <p:nvPr/>
            </p:nvSpPr>
            <p:spPr>
              <a:xfrm>
                <a:off x="5333183" y="5102240"/>
                <a:ext cx="1502498" cy="95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berbuat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tua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BAA3918-79CE-E0AA-76A4-D3957C98FFE4}"/>
                </a:ext>
              </a:extLst>
            </p:cNvPr>
            <p:cNvGrpSpPr/>
            <p:nvPr/>
          </p:nvGrpSpPr>
          <p:grpSpPr>
            <a:xfrm>
              <a:off x="7182758" y="5008791"/>
              <a:ext cx="1811265" cy="1086759"/>
              <a:chOff x="7182758" y="5008791"/>
              <a:chExt cx="1811265" cy="1086759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A1DE095A-569D-B41F-7B54-93E132048EA9}"/>
                  </a:ext>
                </a:extLst>
              </p:cNvPr>
              <p:cNvSpPr/>
              <p:nvPr/>
            </p:nvSpPr>
            <p:spPr>
              <a:xfrm>
                <a:off x="7182758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E988C3F-C15F-0744-3634-EF1B3CDBB19B}"/>
                  </a:ext>
                </a:extLst>
              </p:cNvPr>
              <p:cNvSpPr txBox="1"/>
              <p:nvPr/>
            </p:nvSpPr>
            <p:spPr>
              <a:xfrm>
                <a:off x="7356554" y="5094974"/>
                <a:ext cx="1460737" cy="95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pendidikan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anak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BC173FA-C0EB-7F7D-436B-0ACC752BB526}"/>
                </a:ext>
              </a:extLst>
            </p:cNvPr>
            <p:cNvGrpSpPr/>
            <p:nvPr/>
          </p:nvGrpSpPr>
          <p:grpSpPr>
            <a:xfrm>
              <a:off x="9175150" y="5008103"/>
              <a:ext cx="1811265" cy="1086759"/>
              <a:chOff x="9175150" y="5008103"/>
              <a:chExt cx="1811265" cy="1086759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FF3EBAF3-1463-12D8-B0ED-985BBAE7CFB5}"/>
                  </a:ext>
                </a:extLst>
              </p:cNvPr>
              <p:cNvSpPr/>
              <p:nvPr/>
            </p:nvSpPr>
            <p:spPr>
              <a:xfrm>
                <a:off x="9175150" y="5008103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18D79BD-85B1-7518-0D53-111B3881C272}"/>
                  </a:ext>
                </a:extLst>
              </p:cNvPr>
              <p:cNvSpPr txBox="1"/>
              <p:nvPr/>
            </p:nvSpPr>
            <p:spPr>
              <a:xfrm>
                <a:off x="9335903" y="5213816"/>
                <a:ext cx="1460737" cy="675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silaturahim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84" name="Rectangle 83">
            <a:hlinkClick r:id="rId3" action="ppaction://hlinksldjump"/>
            <a:extLst>
              <a:ext uri="{FF2B5EF4-FFF2-40B4-BE49-F238E27FC236}">
                <a16:creationId xmlns:a16="http://schemas.microsoft.com/office/drawing/2014/main" id="{5FEB02EC-A0B5-5E73-0B0F-E32B8C846131}"/>
              </a:ext>
            </a:extLst>
          </p:cNvPr>
          <p:cNvSpPr/>
          <p:nvPr/>
        </p:nvSpPr>
        <p:spPr>
          <a:xfrm>
            <a:off x="1155844" y="209550"/>
            <a:ext cx="6832311" cy="617820"/>
          </a:xfrm>
          <a:prstGeom prst="rect">
            <a:avLst/>
          </a:prstGeom>
          <a:noFill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4889" tIns="194889" rIns="194889" bIns="194889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D" sz="20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0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0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20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yang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Anggota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Tubuh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(1)</a:t>
            </a:r>
            <a:endParaRPr lang="en-ID" sz="20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151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hlinkClick r:id="rId3" action="ppaction://hlinksldjump"/>
            <a:extLst>
              <a:ext uri="{FF2B5EF4-FFF2-40B4-BE49-F238E27FC236}">
                <a16:creationId xmlns:a16="http://schemas.microsoft.com/office/drawing/2014/main" id="{5FEB02EC-A0B5-5E73-0B0F-E32B8C846131}"/>
              </a:ext>
            </a:extLst>
          </p:cNvPr>
          <p:cNvSpPr/>
          <p:nvPr/>
        </p:nvSpPr>
        <p:spPr>
          <a:xfrm>
            <a:off x="1155844" y="209550"/>
            <a:ext cx="6832311" cy="617820"/>
          </a:xfrm>
          <a:prstGeom prst="rect">
            <a:avLst/>
          </a:prstGeom>
          <a:noFill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4889" tIns="194889" rIns="194889" bIns="194889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D" sz="20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0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0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20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yang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Anggota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Tubuh</a:t>
            </a:r>
            <a:r>
              <a:rPr lang="en-US" sz="20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(2)</a:t>
            </a:r>
            <a:endParaRPr lang="en-ID" sz="20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DB202DA-4D89-76B6-508F-0186C5AF824A}"/>
              </a:ext>
            </a:extLst>
          </p:cNvPr>
          <p:cNvGrpSpPr/>
          <p:nvPr/>
        </p:nvGrpSpPr>
        <p:grpSpPr>
          <a:xfrm>
            <a:off x="990600" y="828373"/>
            <a:ext cx="7422650" cy="3711325"/>
            <a:chOff x="1205583" y="1205134"/>
            <a:chExt cx="9780832" cy="4890416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9D2A1845-52F1-723C-3448-1216BB0E4E6D}"/>
                </a:ext>
              </a:extLst>
            </p:cNvPr>
            <p:cNvGrpSpPr/>
            <p:nvPr/>
          </p:nvGrpSpPr>
          <p:grpSpPr>
            <a:xfrm>
              <a:off x="1205583" y="1205134"/>
              <a:ext cx="1859650" cy="1086759"/>
              <a:chOff x="1205583" y="1205134"/>
              <a:chExt cx="1859650" cy="1086759"/>
            </a:xfrm>
          </p:grpSpPr>
          <p:sp>
            <p:nvSpPr>
              <p:cNvPr id="141" name="Rectangle: Rounded Corners 140">
                <a:extLst>
                  <a:ext uri="{FF2B5EF4-FFF2-40B4-BE49-F238E27FC236}">
                    <a16:creationId xmlns:a16="http://schemas.microsoft.com/office/drawing/2014/main" id="{18246CC1-3CB2-8C32-8976-5908407D0217}"/>
                  </a:ext>
                </a:extLst>
              </p:cNvPr>
              <p:cNvSpPr/>
              <p:nvPr/>
            </p:nvSpPr>
            <p:spPr>
              <a:xfrm>
                <a:off x="1205583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81FE4FC2-5E73-8165-6B91-3B9B5D33CDA7}"/>
                  </a:ext>
                </a:extLst>
              </p:cNvPr>
              <p:cNvSpPr txBox="1"/>
              <p:nvPr/>
            </p:nvSpPr>
            <p:spPr>
              <a:xfrm>
                <a:off x="1205583" y="1315743"/>
                <a:ext cx="1859650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patuh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tua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/yang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dituakan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9278B698-2691-1B2D-7F44-5FC8B5B5AF2D}"/>
                </a:ext>
              </a:extLst>
            </p:cNvPr>
            <p:cNvGrpSpPr/>
            <p:nvPr/>
          </p:nvGrpSpPr>
          <p:grpSpPr>
            <a:xfrm>
              <a:off x="3197975" y="1205134"/>
              <a:ext cx="1811265" cy="1086759"/>
              <a:chOff x="3197975" y="1205134"/>
              <a:chExt cx="1811265" cy="1086759"/>
            </a:xfrm>
          </p:grpSpPr>
          <p:sp>
            <p:nvSpPr>
              <p:cNvPr id="139" name="Rectangle: Rounded Corners 138">
                <a:extLst>
                  <a:ext uri="{FF2B5EF4-FFF2-40B4-BE49-F238E27FC236}">
                    <a16:creationId xmlns:a16="http://schemas.microsoft.com/office/drawing/2014/main" id="{F486C028-FB45-6EA4-F473-AA34FFC22032}"/>
                  </a:ext>
                </a:extLst>
              </p:cNvPr>
              <p:cNvSpPr/>
              <p:nvPr/>
            </p:nvSpPr>
            <p:spPr>
              <a:xfrm>
                <a:off x="3197975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E876D682-00BD-8B76-B688-ADCBCBEC8C7A}"/>
                  </a:ext>
                </a:extLst>
              </p:cNvPr>
              <p:cNvSpPr txBox="1"/>
              <p:nvPr/>
            </p:nvSpPr>
            <p:spPr>
              <a:xfrm>
                <a:off x="3197975" y="1286849"/>
                <a:ext cx="1811264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menjalankan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pemerintahan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adil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007C027-2841-C40F-53C8-079F3973AA3E}"/>
                </a:ext>
              </a:extLst>
            </p:cNvPr>
            <p:cNvGrpSpPr/>
            <p:nvPr/>
          </p:nvGrpSpPr>
          <p:grpSpPr>
            <a:xfrm>
              <a:off x="5190365" y="1205134"/>
              <a:ext cx="1825927" cy="1086759"/>
              <a:chOff x="5190365" y="1205134"/>
              <a:chExt cx="1825927" cy="1086759"/>
            </a:xfrm>
          </p:grpSpPr>
          <p:sp>
            <p:nvSpPr>
              <p:cNvPr id="137" name="Rectangle: Rounded Corners 136">
                <a:extLst>
                  <a:ext uri="{FF2B5EF4-FFF2-40B4-BE49-F238E27FC236}">
                    <a16:creationId xmlns:a16="http://schemas.microsoft.com/office/drawing/2014/main" id="{A3AF4211-E2F7-99D9-AD0A-461125172009}"/>
                  </a:ext>
                </a:extLst>
              </p:cNvPr>
              <p:cNvSpPr/>
              <p:nvPr/>
            </p:nvSpPr>
            <p:spPr>
              <a:xfrm>
                <a:off x="5190366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36CB207-07E9-87EA-03B9-75AF1CBA2DCC}"/>
                  </a:ext>
                </a:extLst>
              </p:cNvPr>
              <p:cNvSpPr txBox="1"/>
              <p:nvPr/>
            </p:nvSpPr>
            <p:spPr>
              <a:xfrm>
                <a:off x="5190365" y="1271327"/>
                <a:ext cx="1825927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mendukung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penegak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kebenaran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2572D63-291E-B559-7BE8-A26922B793FC}"/>
                </a:ext>
              </a:extLst>
            </p:cNvPr>
            <p:cNvGrpSpPr/>
            <p:nvPr/>
          </p:nvGrpSpPr>
          <p:grpSpPr>
            <a:xfrm>
              <a:off x="7052427" y="1205134"/>
              <a:ext cx="2069932" cy="1086759"/>
              <a:chOff x="7052427" y="1205134"/>
              <a:chExt cx="2069932" cy="1086759"/>
            </a:xfrm>
          </p:grpSpPr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4886B640-8440-A99C-AAFC-A112AAEE204E}"/>
                  </a:ext>
                </a:extLst>
              </p:cNvPr>
              <p:cNvSpPr/>
              <p:nvPr/>
            </p:nvSpPr>
            <p:spPr>
              <a:xfrm>
                <a:off x="7182758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>
                  <a:solidFill>
                    <a:srgbClr val="005C4A"/>
                  </a:solidFill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4B8E703D-963C-DC18-E59F-153F0018250E}"/>
                  </a:ext>
                </a:extLst>
              </p:cNvPr>
              <p:cNvSpPr txBox="1"/>
              <p:nvPr/>
            </p:nvSpPr>
            <p:spPr>
              <a:xfrm>
                <a:off x="7052427" y="1273637"/>
                <a:ext cx="2069932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5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taat</a:t>
                </a:r>
                <a:r>
                  <a:rPr lang="en-US" sz="135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35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35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hakim/</a:t>
                </a:r>
                <a:r>
                  <a:rPr lang="en-US" sz="135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pemerintah</a:t>
                </a:r>
                <a:r>
                  <a:rPr lang="en-US" sz="135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35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beriman</a:t>
                </a:r>
                <a:endParaRPr lang="en-ID" sz="135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9D645484-116F-7EC6-97CF-2162E3AB247C}"/>
                </a:ext>
              </a:extLst>
            </p:cNvPr>
            <p:cNvGrpSpPr/>
            <p:nvPr/>
          </p:nvGrpSpPr>
          <p:grpSpPr>
            <a:xfrm>
              <a:off x="9175150" y="1205134"/>
              <a:ext cx="1811265" cy="1086759"/>
              <a:chOff x="9175150" y="1205134"/>
              <a:chExt cx="1811265" cy="1086759"/>
            </a:xfrm>
          </p:grpSpPr>
          <p:sp>
            <p:nvSpPr>
              <p:cNvPr id="133" name="Rectangle: Rounded Corners 132">
                <a:extLst>
                  <a:ext uri="{FF2B5EF4-FFF2-40B4-BE49-F238E27FC236}">
                    <a16:creationId xmlns:a16="http://schemas.microsoft.com/office/drawing/2014/main" id="{A7260530-6234-ED05-93C8-3E160CAE549C}"/>
                  </a:ext>
                </a:extLst>
              </p:cNvPr>
              <p:cNvSpPr/>
              <p:nvPr/>
            </p:nvSpPr>
            <p:spPr>
              <a:xfrm>
                <a:off x="9175150" y="1205134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6690" tIns="186690" rIns="186690" bIns="186690" numCol="1" spcCol="1270" anchor="ctr" anchorCtr="0">
                <a:noAutofit/>
              </a:bodyPr>
              <a:lstStyle/>
              <a:p>
                <a:pPr marL="0" lvl="0" indent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C59FFC5E-F6F6-DC9D-A60D-7C575384599A}"/>
                  </a:ext>
                </a:extLst>
              </p:cNvPr>
              <p:cNvSpPr txBox="1"/>
              <p:nvPr/>
            </p:nvSpPr>
            <p:spPr>
              <a:xfrm>
                <a:off x="9273249" y="1425347"/>
                <a:ext cx="1571579" cy="6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memperbaiki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muamalah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10BA46F6-29B5-9E0F-2BB3-4CFAC5DD48AD}"/>
                </a:ext>
              </a:extLst>
            </p:cNvPr>
            <p:cNvGrpSpPr/>
            <p:nvPr/>
          </p:nvGrpSpPr>
          <p:grpSpPr>
            <a:xfrm>
              <a:off x="1205583" y="2473019"/>
              <a:ext cx="1871820" cy="1086759"/>
              <a:chOff x="1205583" y="2473019"/>
              <a:chExt cx="1871820" cy="1086759"/>
            </a:xfrm>
          </p:grpSpPr>
          <p:sp>
            <p:nvSpPr>
              <p:cNvPr id="131" name="Rectangle: Rounded Corners 130">
                <a:extLst>
                  <a:ext uri="{FF2B5EF4-FFF2-40B4-BE49-F238E27FC236}">
                    <a16:creationId xmlns:a16="http://schemas.microsoft.com/office/drawing/2014/main" id="{DDAD7D8F-3479-0515-2460-193140460247}"/>
                  </a:ext>
                </a:extLst>
              </p:cNvPr>
              <p:cNvSpPr/>
              <p:nvPr/>
            </p:nvSpPr>
            <p:spPr>
              <a:xfrm>
                <a:off x="1205583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495DABEC-B479-BA51-8BA9-99F3CB653528}"/>
                  </a:ext>
                </a:extLst>
              </p:cNvPr>
              <p:cNvSpPr txBox="1"/>
              <p:nvPr/>
            </p:nvSpPr>
            <p:spPr>
              <a:xfrm>
                <a:off x="1205583" y="2512496"/>
                <a:ext cx="1871820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saling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menolong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kebaikan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F2853E13-BFD5-DE16-06CA-E43C6DAF5F8F}"/>
                </a:ext>
              </a:extLst>
            </p:cNvPr>
            <p:cNvGrpSpPr/>
            <p:nvPr/>
          </p:nvGrpSpPr>
          <p:grpSpPr>
            <a:xfrm>
              <a:off x="5104032" y="2473020"/>
              <a:ext cx="1976817" cy="1086759"/>
              <a:chOff x="5104032" y="2473020"/>
              <a:chExt cx="1976817" cy="1086759"/>
            </a:xfrm>
          </p:grpSpPr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EA8230E8-A6B5-BE62-3D17-3AD829053F64}"/>
                  </a:ext>
                </a:extLst>
              </p:cNvPr>
              <p:cNvSpPr/>
              <p:nvPr/>
            </p:nvSpPr>
            <p:spPr>
              <a:xfrm>
                <a:off x="5190366" y="2473020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329DC248-5184-6389-648E-B25350282649}"/>
                  </a:ext>
                </a:extLst>
              </p:cNvPr>
              <p:cNvSpPr txBox="1"/>
              <p:nvPr/>
            </p:nvSpPr>
            <p:spPr>
              <a:xfrm>
                <a:off x="5104032" y="2677789"/>
                <a:ext cx="1976817" cy="6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menegakkan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hukum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47DB761A-34AE-4485-D52A-9C029A51BF63}"/>
                </a:ext>
              </a:extLst>
            </p:cNvPr>
            <p:cNvGrpSpPr/>
            <p:nvPr/>
          </p:nvGrpSpPr>
          <p:grpSpPr>
            <a:xfrm>
              <a:off x="3197975" y="2473020"/>
              <a:ext cx="1811265" cy="1086759"/>
              <a:chOff x="3197975" y="2473020"/>
              <a:chExt cx="1811265" cy="1086759"/>
            </a:xfrm>
          </p:grpSpPr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38B813BB-08B0-2EF2-D481-86B0530F2715}"/>
                  </a:ext>
                </a:extLst>
              </p:cNvPr>
              <p:cNvSpPr/>
              <p:nvPr/>
            </p:nvSpPr>
            <p:spPr>
              <a:xfrm>
                <a:off x="3197975" y="2473020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01A3496-A9CD-93E7-6F85-B9C418DEB6E1}"/>
                  </a:ext>
                </a:extLst>
              </p:cNvPr>
              <p:cNvSpPr txBox="1"/>
              <p:nvPr/>
            </p:nvSpPr>
            <p:spPr>
              <a:xfrm>
                <a:off x="3246360" y="2701652"/>
                <a:ext cx="1711163" cy="6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amar</a:t>
                </a:r>
                <a:r>
                  <a:rPr lang="en-US" sz="14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ma‘ruf</a:t>
                </a:r>
                <a:r>
                  <a:rPr lang="en-US" sz="14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nahi</a:t>
                </a:r>
                <a:r>
                  <a:rPr lang="en-US" sz="14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munkar</a:t>
                </a:r>
                <a:endParaRPr lang="en-ID" sz="1400" i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BF7A55B7-5A09-B90B-4BA5-F89464D95521}"/>
                </a:ext>
              </a:extLst>
            </p:cNvPr>
            <p:cNvGrpSpPr/>
            <p:nvPr/>
          </p:nvGrpSpPr>
          <p:grpSpPr>
            <a:xfrm>
              <a:off x="7182758" y="2473019"/>
              <a:ext cx="1821319" cy="1086759"/>
              <a:chOff x="7182758" y="2473019"/>
              <a:chExt cx="1821319" cy="1086759"/>
            </a:xfrm>
          </p:grpSpPr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55B66453-D42C-95C0-47B5-A783EF4618DD}"/>
                  </a:ext>
                </a:extLst>
              </p:cNvPr>
              <p:cNvSpPr/>
              <p:nvPr/>
            </p:nvSpPr>
            <p:spPr>
              <a:xfrm>
                <a:off x="7182758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3633B4B-3A85-B0E0-1D80-A01563638146}"/>
                  </a:ext>
                </a:extLst>
              </p:cNvPr>
              <p:cNvSpPr txBox="1"/>
              <p:nvPr/>
            </p:nvSpPr>
            <p:spPr>
              <a:xfrm>
                <a:off x="7192812" y="2697097"/>
                <a:ext cx="1811265" cy="6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jihad di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jalan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69C25B96-723F-0F19-D22A-9113F7678EA6}"/>
                </a:ext>
              </a:extLst>
            </p:cNvPr>
            <p:cNvGrpSpPr/>
            <p:nvPr/>
          </p:nvGrpSpPr>
          <p:grpSpPr>
            <a:xfrm>
              <a:off x="9175150" y="2473019"/>
              <a:ext cx="1811265" cy="1086759"/>
              <a:chOff x="9175150" y="2473019"/>
              <a:chExt cx="1811265" cy="1086759"/>
            </a:xfrm>
          </p:grpSpPr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FEBBD5CB-6F57-96A1-EDBB-EDC13819DC6D}"/>
                  </a:ext>
                </a:extLst>
              </p:cNvPr>
              <p:cNvSpPr/>
              <p:nvPr/>
            </p:nvSpPr>
            <p:spPr>
              <a:xfrm>
                <a:off x="9175150" y="2473019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BB3AAAFF-6646-6D42-F9FC-6342D04C4635}"/>
                  </a:ext>
                </a:extLst>
              </p:cNvPr>
              <p:cNvSpPr txBox="1"/>
              <p:nvPr/>
            </p:nvSpPr>
            <p:spPr>
              <a:xfrm>
                <a:off x="9335903" y="2693232"/>
                <a:ext cx="1473292" cy="6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menunaikan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amanah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F8B14F7-A52C-119D-C677-C01D196881DC}"/>
                </a:ext>
              </a:extLst>
            </p:cNvPr>
            <p:cNvGrpSpPr/>
            <p:nvPr/>
          </p:nvGrpSpPr>
          <p:grpSpPr>
            <a:xfrm>
              <a:off x="1205583" y="3740905"/>
              <a:ext cx="1811265" cy="1086759"/>
              <a:chOff x="1205583" y="3740905"/>
              <a:chExt cx="1811265" cy="1086759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B4019B39-8ADB-9D9F-5AB1-09A67BD5AB01}"/>
                  </a:ext>
                </a:extLst>
              </p:cNvPr>
              <p:cNvSpPr/>
              <p:nvPr/>
            </p:nvSpPr>
            <p:spPr>
              <a:xfrm>
                <a:off x="1205583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B031180-C08A-ECFD-0DD3-95CC000A05B2}"/>
                  </a:ext>
                </a:extLst>
              </p:cNvPr>
              <p:cNvSpPr txBox="1"/>
              <p:nvPr/>
            </p:nvSpPr>
            <p:spPr>
              <a:xfrm>
                <a:off x="1205583" y="3811969"/>
                <a:ext cx="1740361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membayar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utang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berhak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49674DB0-F41C-E018-D694-4DB4D0BB31E2}"/>
                </a:ext>
              </a:extLst>
            </p:cNvPr>
            <p:cNvGrpSpPr/>
            <p:nvPr/>
          </p:nvGrpSpPr>
          <p:grpSpPr>
            <a:xfrm>
              <a:off x="3155944" y="3740905"/>
              <a:ext cx="1908421" cy="1086759"/>
              <a:chOff x="3155944" y="3740905"/>
              <a:chExt cx="1908421" cy="1086759"/>
            </a:xfrm>
          </p:grpSpPr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28697D7F-0B64-00EB-6F4C-8CA25835C093}"/>
                  </a:ext>
                </a:extLst>
              </p:cNvPr>
              <p:cNvSpPr/>
              <p:nvPr/>
            </p:nvSpPr>
            <p:spPr>
              <a:xfrm>
                <a:off x="3197975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AF7848A5-BBF8-40D0-1BE3-9EF6511A2FE4}"/>
                  </a:ext>
                </a:extLst>
              </p:cNvPr>
              <p:cNvSpPr txBox="1"/>
              <p:nvPr/>
            </p:nvSpPr>
            <p:spPr>
              <a:xfrm>
                <a:off x="3155944" y="3803609"/>
                <a:ext cx="1908421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memberi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tetangga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memuliakannya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27605F15-5E5C-C2E0-F329-F3FAE80E0799}"/>
                </a:ext>
              </a:extLst>
            </p:cNvPr>
            <p:cNvGrpSpPr/>
            <p:nvPr/>
          </p:nvGrpSpPr>
          <p:grpSpPr>
            <a:xfrm>
              <a:off x="5190366" y="3740905"/>
              <a:ext cx="1811265" cy="1086759"/>
              <a:chOff x="5190366" y="3740905"/>
              <a:chExt cx="1811265" cy="1086759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2ABC94A1-CB1F-67E1-A00B-82E940EEE449}"/>
                  </a:ext>
                </a:extLst>
              </p:cNvPr>
              <p:cNvSpPr/>
              <p:nvPr/>
            </p:nvSpPr>
            <p:spPr>
              <a:xfrm>
                <a:off x="5190366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77ED5751-1762-1825-ADA0-2E8871002562}"/>
                  </a:ext>
                </a:extLst>
              </p:cNvPr>
              <p:cNvSpPr txBox="1"/>
              <p:nvPr/>
            </p:nvSpPr>
            <p:spPr>
              <a:xfrm>
                <a:off x="5282652" y="3803609"/>
                <a:ext cx="1641349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mencari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rezeki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cara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halal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ACC198F7-4927-9619-F87A-8CA1AFD0DE55}"/>
                </a:ext>
              </a:extLst>
            </p:cNvPr>
            <p:cNvGrpSpPr/>
            <p:nvPr/>
          </p:nvGrpSpPr>
          <p:grpSpPr>
            <a:xfrm>
              <a:off x="7182758" y="3740905"/>
              <a:ext cx="1811265" cy="1086759"/>
              <a:chOff x="7182758" y="3740905"/>
              <a:chExt cx="1811265" cy="1086759"/>
            </a:xfrm>
          </p:grpSpPr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A0773995-1653-DA3E-6306-3D2C391F661C}"/>
                  </a:ext>
                </a:extLst>
              </p:cNvPr>
              <p:cNvSpPr/>
              <p:nvPr/>
            </p:nvSpPr>
            <p:spPr>
              <a:xfrm>
                <a:off x="7182758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DE185ED3-EA2E-C964-ADDE-218DBD49E8AC}"/>
                  </a:ext>
                </a:extLst>
              </p:cNvPr>
              <p:cNvSpPr txBox="1"/>
              <p:nvPr/>
            </p:nvSpPr>
            <p:spPr>
              <a:xfrm>
                <a:off x="7293404" y="3803609"/>
                <a:ext cx="1643726" cy="973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boros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kikir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E356FB1F-7D9E-B9BE-670F-67BB69B12797}"/>
                </a:ext>
              </a:extLst>
            </p:cNvPr>
            <p:cNvGrpSpPr/>
            <p:nvPr/>
          </p:nvGrpSpPr>
          <p:grpSpPr>
            <a:xfrm>
              <a:off x="9175150" y="3740905"/>
              <a:ext cx="1811265" cy="1086759"/>
              <a:chOff x="9175150" y="3740905"/>
              <a:chExt cx="1811265" cy="1086759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6A97D2E0-46AC-DBBD-7C81-8DFB4BF1A3EA}"/>
                  </a:ext>
                </a:extLst>
              </p:cNvPr>
              <p:cNvSpPr/>
              <p:nvPr/>
            </p:nvSpPr>
            <p:spPr>
              <a:xfrm>
                <a:off x="9175150" y="3740905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99884BC2-C927-BB37-49E5-C17A53386064}"/>
                  </a:ext>
                </a:extLst>
              </p:cNvPr>
              <p:cNvSpPr txBox="1"/>
              <p:nvPr/>
            </p:nvSpPr>
            <p:spPr>
              <a:xfrm>
                <a:off x="9238288" y="3803609"/>
                <a:ext cx="1694058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mengucapkan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menjawab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salam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B0CACD30-C168-256B-3352-DB18BDD68827}"/>
                </a:ext>
              </a:extLst>
            </p:cNvPr>
            <p:cNvGrpSpPr/>
            <p:nvPr/>
          </p:nvGrpSpPr>
          <p:grpSpPr>
            <a:xfrm>
              <a:off x="2221582" y="5008791"/>
              <a:ext cx="1811265" cy="1086759"/>
              <a:chOff x="1205583" y="5008791"/>
              <a:chExt cx="1811265" cy="1086759"/>
            </a:xfrm>
          </p:grpSpPr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0271D057-89F4-F66E-9E74-75C360FDE10B}"/>
                  </a:ext>
                </a:extLst>
              </p:cNvPr>
              <p:cNvSpPr/>
              <p:nvPr/>
            </p:nvSpPr>
            <p:spPr>
              <a:xfrm>
                <a:off x="1205583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804AA60-DD40-D8CF-CD9C-730FF9A3EDE5}"/>
                  </a:ext>
                </a:extLst>
              </p:cNvPr>
              <p:cNvSpPr txBox="1"/>
              <p:nvPr/>
            </p:nvSpPr>
            <p:spPr>
              <a:xfrm>
                <a:off x="1418763" y="5039266"/>
                <a:ext cx="1460737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mendoakan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orang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bersin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B4DDE0D1-8F5D-A6F6-83E7-6C72BAB08B83}"/>
                </a:ext>
              </a:extLst>
            </p:cNvPr>
            <p:cNvGrpSpPr/>
            <p:nvPr/>
          </p:nvGrpSpPr>
          <p:grpSpPr>
            <a:xfrm>
              <a:off x="4213975" y="5008791"/>
              <a:ext cx="1823311" cy="1086759"/>
              <a:chOff x="3197976" y="5008791"/>
              <a:chExt cx="1823311" cy="1086759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D434C5AD-6058-F5AE-6684-18456E35D8F3}"/>
                  </a:ext>
                </a:extLst>
              </p:cNvPr>
              <p:cNvSpPr/>
              <p:nvPr/>
            </p:nvSpPr>
            <p:spPr>
              <a:xfrm>
                <a:off x="3197976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AF2E288E-09C4-5835-4F7B-E236F32453DC}"/>
                  </a:ext>
                </a:extLst>
              </p:cNvPr>
              <p:cNvSpPr txBox="1"/>
              <p:nvPr/>
            </p:nvSpPr>
            <p:spPr>
              <a:xfrm>
                <a:off x="3199486" y="5075315"/>
                <a:ext cx="1821801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memikirkan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akibat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perbuatan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7F9C15FB-A130-6FB8-B4F7-AC17F4DA942F}"/>
                </a:ext>
              </a:extLst>
            </p:cNvPr>
            <p:cNvGrpSpPr/>
            <p:nvPr/>
          </p:nvGrpSpPr>
          <p:grpSpPr>
            <a:xfrm>
              <a:off x="6206365" y="5008791"/>
              <a:ext cx="1811265" cy="1086759"/>
              <a:chOff x="5190366" y="5008791"/>
              <a:chExt cx="1811265" cy="1086759"/>
            </a:xfrm>
          </p:grpSpPr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D400047F-FA06-6539-9C3E-340BA50C69CE}"/>
                  </a:ext>
                </a:extLst>
              </p:cNvPr>
              <p:cNvSpPr/>
              <p:nvPr/>
            </p:nvSpPr>
            <p:spPr>
              <a:xfrm>
                <a:off x="5190366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76914592-CC1D-3FFB-1B08-D83F1C3141B8}"/>
                  </a:ext>
                </a:extLst>
              </p:cNvPr>
              <p:cNvSpPr txBox="1"/>
              <p:nvPr/>
            </p:nvSpPr>
            <p:spPr>
              <a:xfrm>
                <a:off x="5344341" y="5075315"/>
                <a:ext cx="1540290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bercanda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berlebihan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C01690B2-5DBD-9115-1FB1-641EC4C91481}"/>
                </a:ext>
              </a:extLst>
            </p:cNvPr>
            <p:cNvGrpSpPr/>
            <p:nvPr/>
          </p:nvGrpSpPr>
          <p:grpSpPr>
            <a:xfrm>
              <a:off x="8198756" y="5008791"/>
              <a:ext cx="1811266" cy="1086759"/>
              <a:chOff x="7182757" y="5008791"/>
              <a:chExt cx="1811266" cy="1086759"/>
            </a:xfrm>
          </p:grpSpPr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D7579C37-4732-8C5B-B0EB-93838935E1EE}"/>
                  </a:ext>
                </a:extLst>
              </p:cNvPr>
              <p:cNvSpPr/>
              <p:nvPr/>
            </p:nvSpPr>
            <p:spPr>
              <a:xfrm>
                <a:off x="7182758" y="5008791"/>
                <a:ext cx="1811265" cy="10867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90500" tIns="190500" rIns="190500" bIns="190500" numCol="1" spcCol="1270" anchor="ctr" anchorCtr="0">
                <a:noAutofit/>
              </a:bodyPr>
              <a:lstStyle/>
              <a:p>
                <a:pPr marL="0" lvl="0" indent="0" algn="ctr" defTabSz="2222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40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78B096B6-E3C6-B401-4C6E-4323CEA80A54}"/>
                  </a:ext>
                </a:extLst>
              </p:cNvPr>
              <p:cNvSpPr txBox="1"/>
              <p:nvPr/>
            </p:nvSpPr>
            <p:spPr>
              <a:xfrm>
                <a:off x="7182757" y="5039266"/>
                <a:ext cx="1802618" cy="973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menyingkirkan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gangguan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jalan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9616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>
            <a:hlinkClick r:id="rId3" action="ppaction://hlinksldjump"/>
            <a:extLst>
              <a:ext uri="{FF2B5EF4-FFF2-40B4-BE49-F238E27FC236}">
                <a16:creationId xmlns:a16="http://schemas.microsoft.com/office/drawing/2014/main" id="{62BB3A72-D830-B854-7B23-FB47C97D208C}"/>
              </a:ext>
            </a:extLst>
          </p:cNvPr>
          <p:cNvSpPr txBox="1"/>
          <p:nvPr/>
        </p:nvSpPr>
        <p:spPr>
          <a:xfrm>
            <a:off x="71244" y="1792096"/>
            <a:ext cx="2661367" cy="10895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</a:pP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Manfaat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Mempelajari</a:t>
            </a:r>
            <a:endParaRPr lang="en-ID" sz="2400" b="1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</a:pPr>
            <a:r>
              <a:rPr lang="en-ID" sz="24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4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4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B99515-69DC-56C2-3824-1A7DE7B37F5F}"/>
              </a:ext>
            </a:extLst>
          </p:cNvPr>
          <p:cNvGrpSpPr/>
          <p:nvPr/>
        </p:nvGrpSpPr>
        <p:grpSpPr>
          <a:xfrm>
            <a:off x="-1371600" y="-24385"/>
            <a:ext cx="9295309" cy="4555568"/>
            <a:chOff x="-3432549" y="-703724"/>
            <a:chExt cx="16278253" cy="7977866"/>
          </a:xfrm>
        </p:grpSpPr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C7ABB6F2-A56D-43C5-BC5D-5E61DD5B1706}"/>
                </a:ext>
              </a:extLst>
            </p:cNvPr>
            <p:cNvSpPr/>
            <p:nvPr/>
          </p:nvSpPr>
          <p:spPr>
            <a:xfrm>
              <a:off x="-3432549" y="-703724"/>
              <a:ext cx="7977866" cy="7977866"/>
            </a:xfrm>
            <a:prstGeom prst="blockArc">
              <a:avLst>
                <a:gd name="adj1" fmla="val 18900000"/>
                <a:gd name="adj2" fmla="val 2700000"/>
                <a:gd name="adj3" fmla="val 271"/>
              </a:avLst>
            </a:prstGeom>
            <a:solidFill>
              <a:srgbClr val="005C4A"/>
            </a:solidFill>
            <a:ln w="76200"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B56BA4D-A04D-F810-4E05-160365577324}"/>
                </a:ext>
              </a:extLst>
            </p:cNvPr>
            <p:cNvSpPr/>
            <p:nvPr/>
          </p:nvSpPr>
          <p:spPr>
            <a:xfrm>
              <a:off x="3743957" y="914057"/>
              <a:ext cx="9101747" cy="1185575"/>
            </a:xfrm>
            <a:custGeom>
              <a:avLst/>
              <a:gdLst>
                <a:gd name="connsiteX0" fmla="*/ 0 w 7303511"/>
                <a:gd name="connsiteY0" fmla="*/ 0 h 1185575"/>
                <a:gd name="connsiteX1" fmla="*/ 7303511 w 7303511"/>
                <a:gd name="connsiteY1" fmla="*/ 0 h 1185575"/>
                <a:gd name="connsiteX2" fmla="*/ 7303511 w 7303511"/>
                <a:gd name="connsiteY2" fmla="*/ 1185575 h 1185575"/>
                <a:gd name="connsiteX3" fmla="*/ 0 w 7303511"/>
                <a:gd name="connsiteY3" fmla="*/ 1185575 h 1185575"/>
                <a:gd name="connsiteX4" fmla="*/ 0 w 7303511"/>
                <a:gd name="connsiteY4" fmla="*/ 0 h 118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3511" h="1185575">
                  <a:moveTo>
                    <a:pt x="0" y="0"/>
                  </a:moveTo>
                  <a:lnTo>
                    <a:pt x="7303511" y="0"/>
                  </a:lnTo>
                  <a:lnTo>
                    <a:pt x="7303511" y="1185575"/>
                  </a:lnTo>
                  <a:lnTo>
                    <a:pt x="0" y="118557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1050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mengokohkan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keyakinan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Rukun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Iman</a:t>
              </a:r>
              <a:endParaRPr lang="en-ID" sz="20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AA58F6E-20C5-F544-CD9C-08694D305880}"/>
                </a:ext>
              </a:extLst>
            </p:cNvPr>
            <p:cNvSpPr/>
            <p:nvPr/>
          </p:nvSpPr>
          <p:spPr>
            <a:xfrm>
              <a:off x="3349527" y="765860"/>
              <a:ext cx="1481969" cy="1481969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0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F96AEF1-0FAF-65D9-E82D-1957FB9B4CEF}"/>
                </a:ext>
              </a:extLst>
            </p:cNvPr>
            <p:cNvSpPr/>
            <p:nvPr/>
          </p:nvSpPr>
          <p:spPr>
            <a:xfrm>
              <a:off x="4183685" y="2692420"/>
              <a:ext cx="8145397" cy="1185575"/>
            </a:xfrm>
            <a:custGeom>
              <a:avLst/>
              <a:gdLst>
                <a:gd name="connsiteX0" fmla="*/ 0 w 6854995"/>
                <a:gd name="connsiteY0" fmla="*/ 0 h 1185575"/>
                <a:gd name="connsiteX1" fmla="*/ 6854995 w 6854995"/>
                <a:gd name="connsiteY1" fmla="*/ 0 h 1185575"/>
                <a:gd name="connsiteX2" fmla="*/ 6854995 w 6854995"/>
                <a:gd name="connsiteY2" fmla="*/ 1185575 h 1185575"/>
                <a:gd name="connsiteX3" fmla="*/ 0 w 6854995"/>
                <a:gd name="connsiteY3" fmla="*/ 1185575 h 1185575"/>
                <a:gd name="connsiteX4" fmla="*/ 0 w 6854995"/>
                <a:gd name="connsiteY4" fmla="*/ 0 h 118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4995" h="1185575">
                  <a:moveTo>
                    <a:pt x="0" y="0"/>
                  </a:moveTo>
                  <a:lnTo>
                    <a:pt x="6854995" y="0"/>
                  </a:lnTo>
                  <a:lnTo>
                    <a:pt x="6854995" y="1185575"/>
                  </a:lnTo>
                  <a:lnTo>
                    <a:pt x="0" y="118557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1050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memiliki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komitmen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tinggi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Rukun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sz="20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66F6967-06DA-5C6E-C63E-F8B25E1B0C4F}"/>
                </a:ext>
              </a:extLst>
            </p:cNvPr>
            <p:cNvSpPr/>
            <p:nvPr/>
          </p:nvSpPr>
          <p:spPr>
            <a:xfrm>
              <a:off x="3780484" y="2544223"/>
              <a:ext cx="1481969" cy="1481969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0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41D8EFA-DB36-7E3E-A6E0-D14DFCAD65B8}"/>
                </a:ext>
              </a:extLst>
            </p:cNvPr>
            <p:cNvSpPr/>
            <p:nvPr/>
          </p:nvSpPr>
          <p:spPr>
            <a:xfrm>
              <a:off x="3752729" y="4470783"/>
              <a:ext cx="9079874" cy="1185575"/>
            </a:xfrm>
            <a:custGeom>
              <a:avLst/>
              <a:gdLst>
                <a:gd name="connsiteX0" fmla="*/ 0 w 7285951"/>
                <a:gd name="connsiteY0" fmla="*/ 0 h 1185575"/>
                <a:gd name="connsiteX1" fmla="*/ 7285951 w 7285951"/>
                <a:gd name="connsiteY1" fmla="*/ 0 h 1185575"/>
                <a:gd name="connsiteX2" fmla="*/ 7285951 w 7285951"/>
                <a:gd name="connsiteY2" fmla="*/ 1185575 h 1185575"/>
                <a:gd name="connsiteX3" fmla="*/ 0 w 7285951"/>
                <a:gd name="connsiteY3" fmla="*/ 1185575 h 1185575"/>
                <a:gd name="connsiteX4" fmla="*/ 0 w 7285951"/>
                <a:gd name="connsiteY4" fmla="*/ 0 h 118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5951" h="1185575">
                  <a:moveTo>
                    <a:pt x="0" y="0"/>
                  </a:moveTo>
                  <a:lnTo>
                    <a:pt x="7285951" y="0"/>
                  </a:lnTo>
                  <a:lnTo>
                    <a:pt x="7285951" y="1185575"/>
                  </a:lnTo>
                  <a:lnTo>
                    <a:pt x="0" y="118557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1050" tIns="50800" rIns="50800" bIns="50800" numCol="1" spcCol="1270" anchor="ctr" anchorCtr="0">
              <a:noAutofit/>
            </a:bodyPr>
            <a:lstStyle/>
            <a:p>
              <a:pPr marL="0" lvl="0" indent="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memiliki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akhlak</a:t>
              </a:r>
              <a:r>
                <a:rPr lang="en-US" sz="200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200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mulia</a:t>
              </a:r>
              <a:endParaRPr lang="en-ID" sz="200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8D952C8-976F-9C5B-61C5-D5A564CD298E}"/>
                </a:ext>
              </a:extLst>
            </p:cNvPr>
            <p:cNvSpPr/>
            <p:nvPr/>
          </p:nvSpPr>
          <p:spPr>
            <a:xfrm>
              <a:off x="3344355" y="4455821"/>
              <a:ext cx="1481969" cy="1386111"/>
            </a:xfrm>
            <a:prstGeom prst="ellipse">
              <a:avLst/>
            </a:prstGeom>
            <a:solidFill>
              <a:srgbClr val="EF5361"/>
            </a:solidFill>
            <a:ln>
              <a:solidFill>
                <a:srgbClr val="005C4A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000" b="1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1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A42EBD7-44DB-FF59-459A-608412BDD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6229380"/>
              </p:ext>
            </p:extLst>
          </p:nvPr>
        </p:nvGraphicFramePr>
        <p:xfrm>
          <a:off x="1066800" y="2095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3516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FD76997-EEA8-984D-8E8B-A6E3BE5513C1}"/>
              </a:ext>
            </a:extLst>
          </p:cNvPr>
          <p:cNvSpPr txBox="1"/>
          <p:nvPr/>
        </p:nvSpPr>
        <p:spPr>
          <a:xfrm>
            <a:off x="1524000" y="285750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Membiasakan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Disiplin</a:t>
            </a:r>
            <a:endParaRPr lang="en-ID" sz="28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E1728B4-658F-589A-62EE-DAA423C2BD94}"/>
              </a:ext>
            </a:extLst>
          </p:cNvPr>
          <p:cNvGrpSpPr/>
          <p:nvPr/>
        </p:nvGrpSpPr>
        <p:grpSpPr>
          <a:xfrm>
            <a:off x="820402" y="969145"/>
            <a:ext cx="7498159" cy="3126605"/>
            <a:chOff x="678548" y="2717804"/>
            <a:chExt cx="10834905" cy="3762797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82F0131-71B1-B9BE-125A-9DF764A671CD}"/>
                </a:ext>
              </a:extLst>
            </p:cNvPr>
            <p:cNvGrpSpPr/>
            <p:nvPr/>
          </p:nvGrpSpPr>
          <p:grpSpPr>
            <a:xfrm>
              <a:off x="678548" y="5105382"/>
              <a:ext cx="10820397" cy="1375219"/>
              <a:chOff x="878117" y="2053781"/>
              <a:chExt cx="10820397" cy="1375219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4C807283-5557-7B09-0FD0-81C49BE6B578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FC6489CA-BAD2-6B6C-37D7-A701C0E2DF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D0077693-456D-3B24-8F48-A416DFFD91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923683E4-E7C2-3A91-F569-1FD118A0C3BA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6BD1610D-B3C1-3DE8-90C9-FD9C4589EE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ECEF6B55-E588-D5D1-CA04-B08AAC13DA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AB14E86-CF5F-DEE2-0B36-7254654AFF24}"/>
                </a:ext>
              </a:extLst>
            </p:cNvPr>
            <p:cNvCxnSpPr>
              <a:cxnSpLocks/>
            </p:cNvCxnSpPr>
            <p:nvPr/>
          </p:nvCxnSpPr>
          <p:spPr>
            <a:xfrm>
              <a:off x="700310" y="2717804"/>
              <a:ext cx="10813143" cy="0"/>
            </a:xfrm>
            <a:prstGeom prst="line">
              <a:avLst/>
            </a:prstGeom>
            <a:ln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EA98FB41-74B1-A929-9229-DF263B4E2BA3}"/>
                </a:ext>
              </a:extLst>
            </p:cNvPr>
            <p:cNvGrpSpPr/>
            <p:nvPr/>
          </p:nvGrpSpPr>
          <p:grpSpPr>
            <a:xfrm>
              <a:off x="685802" y="3214917"/>
              <a:ext cx="10820397" cy="1375219"/>
              <a:chOff x="878117" y="2053781"/>
              <a:chExt cx="10820397" cy="1375219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E68CFB38-4C3C-9C09-054D-7055DC8222A3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B1C239E4-9880-FC96-A26D-72A3C98876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96A5D44F-849D-1BA4-1406-922C613F03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FFF2FAC8-3B5E-19B6-1C8F-373DF707B3AC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0FB6A84C-6B3E-0268-2919-33BA47EF23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BB6A3F82-C6ED-390F-A021-E7F53CB689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8846847-12F2-B318-AD37-61E602471B1F}"/>
                </a:ext>
              </a:extLst>
            </p:cNvPr>
            <p:cNvSpPr txBox="1"/>
            <p:nvPr/>
          </p:nvSpPr>
          <p:spPr>
            <a:xfrm>
              <a:off x="831222" y="2758384"/>
              <a:ext cx="10656831" cy="41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segera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memulai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kedisiplinan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sendiri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FBE4269-28C7-8710-0C52-44169589FE9D}"/>
                </a:ext>
              </a:extLst>
            </p:cNvPr>
            <p:cNvSpPr txBox="1"/>
            <p:nvPr/>
          </p:nvSpPr>
          <p:spPr>
            <a:xfrm>
              <a:off x="823963" y="3230089"/>
              <a:ext cx="10656831" cy="41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memulai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hal-hal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kecil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0F988CA-61CD-E075-623D-EDF0091F7AD0}"/>
                </a:ext>
              </a:extLst>
            </p:cNvPr>
            <p:cNvSpPr txBox="1"/>
            <p:nvPr/>
          </p:nvSpPr>
          <p:spPr>
            <a:xfrm>
              <a:off x="838478" y="3665524"/>
              <a:ext cx="10656831" cy="41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menguatkan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disiplin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beraktivitas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922CC8A-A7C3-7A67-3511-3C78467C5E45}"/>
                </a:ext>
              </a:extLst>
            </p:cNvPr>
            <p:cNvSpPr txBox="1"/>
            <p:nvPr/>
          </p:nvSpPr>
          <p:spPr>
            <a:xfrm>
              <a:off x="838478" y="4129712"/>
              <a:ext cx="10656831" cy="41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menentukan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target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tujuan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dicapai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B0451A7-B7CC-8130-FA58-F1DAC4070F11}"/>
                </a:ext>
              </a:extLst>
            </p:cNvPr>
            <p:cNvSpPr txBox="1"/>
            <p:nvPr/>
          </p:nvSpPr>
          <p:spPr>
            <a:xfrm>
              <a:off x="831222" y="4644965"/>
              <a:ext cx="10656831" cy="41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fokus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target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tujuan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521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FD76997-EEA8-984D-8E8B-A6E3BE5513C1}"/>
              </a:ext>
            </a:extLst>
          </p:cNvPr>
          <p:cNvSpPr txBox="1"/>
          <p:nvPr/>
        </p:nvSpPr>
        <p:spPr>
          <a:xfrm>
            <a:off x="1524000" y="285750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Membiasakan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Jujur</a:t>
            </a:r>
            <a:endParaRPr lang="en-ID" sz="28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DB5ABB-F275-F0F4-5748-6692FD7C439F}"/>
              </a:ext>
            </a:extLst>
          </p:cNvPr>
          <p:cNvGrpSpPr/>
          <p:nvPr/>
        </p:nvGrpSpPr>
        <p:grpSpPr>
          <a:xfrm>
            <a:off x="820402" y="971550"/>
            <a:ext cx="7508233" cy="3333651"/>
            <a:chOff x="678547" y="1607472"/>
            <a:chExt cx="10834905" cy="376279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F118DF7-5527-E06F-24AC-26A7D6AEBEDF}"/>
                </a:ext>
              </a:extLst>
            </p:cNvPr>
            <p:cNvGrpSpPr/>
            <p:nvPr/>
          </p:nvGrpSpPr>
          <p:grpSpPr>
            <a:xfrm>
              <a:off x="678547" y="1607472"/>
              <a:ext cx="10834905" cy="3762797"/>
              <a:chOff x="678548" y="2717804"/>
              <a:chExt cx="10834905" cy="3762797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E0C3B126-18A8-FC73-BD0E-A64510691216}"/>
                  </a:ext>
                </a:extLst>
              </p:cNvPr>
              <p:cNvGrpSpPr/>
              <p:nvPr/>
            </p:nvGrpSpPr>
            <p:grpSpPr>
              <a:xfrm>
                <a:off x="678548" y="5105382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CAA8AA2F-EF8D-3E81-36D6-6BD5C12AAE67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58" name="Straight Connector 57">
                    <a:extLst>
                      <a:ext uri="{FF2B5EF4-FFF2-40B4-BE49-F238E27FC236}">
                        <a16:creationId xmlns:a16="http://schemas.microsoft.com/office/drawing/2014/main" id="{8A5B68D0-AAB4-05ED-35BC-BD98870FBF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>
                    <a:extLst>
                      <a:ext uri="{FF2B5EF4-FFF2-40B4-BE49-F238E27FC236}">
                        <a16:creationId xmlns:a16="http://schemas.microsoft.com/office/drawing/2014/main" id="{F647FDAC-347A-8344-6C42-ACEDABD84E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6625F0D2-5A46-64A5-1604-441C8DE93611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56" name="Straight Connector 55">
                    <a:extLst>
                      <a:ext uri="{FF2B5EF4-FFF2-40B4-BE49-F238E27FC236}">
                        <a16:creationId xmlns:a16="http://schemas.microsoft.com/office/drawing/2014/main" id="{9C27818E-A3E3-BE02-32BF-4B36DDF150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56">
                    <a:extLst>
                      <a:ext uri="{FF2B5EF4-FFF2-40B4-BE49-F238E27FC236}">
                        <a16:creationId xmlns:a16="http://schemas.microsoft.com/office/drawing/2014/main" id="{129A51D5-7842-A974-B296-8920B62172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537FD1C7-9EB1-4387-71E8-26422014BA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310" y="2717804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B646A50-14B2-727E-5FD7-F35CA438D064}"/>
                  </a:ext>
                </a:extLst>
              </p:cNvPr>
              <p:cNvGrpSpPr/>
              <p:nvPr/>
            </p:nvGrpSpPr>
            <p:grpSpPr>
              <a:xfrm>
                <a:off x="685802" y="3214917"/>
                <a:ext cx="10820397" cy="1375219"/>
                <a:chOff x="878117" y="2053781"/>
                <a:chExt cx="10820397" cy="1375219"/>
              </a:xfrm>
            </p:grpSpPr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5D0E69E9-FCF3-B43F-59FF-D6AB5A8F5359}"/>
                    </a:ext>
                  </a:extLst>
                </p:cNvPr>
                <p:cNvGrpSpPr/>
                <p:nvPr/>
              </p:nvGrpSpPr>
              <p:grpSpPr>
                <a:xfrm>
                  <a:off x="885371" y="2960923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F0378FF1-FC9A-F719-2615-4E191406A3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>
                    <a:extLst>
                      <a:ext uri="{FF2B5EF4-FFF2-40B4-BE49-F238E27FC236}">
                        <a16:creationId xmlns:a16="http://schemas.microsoft.com/office/drawing/2014/main" id="{14392D75-763E-726F-7CA5-19A0BD8BC1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2C53DBB1-68CE-2A62-88AA-60471A5E87E0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68077"/>
                  <a:chOff x="885371" y="2960923"/>
                  <a:chExt cx="10813143" cy="468077"/>
                </a:xfrm>
              </p:grpSpPr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id="{17E860D1-F407-F0CB-50BE-8AF0734BBF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29000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>
                    <a:extLst>
                      <a:ext uri="{FF2B5EF4-FFF2-40B4-BE49-F238E27FC236}">
                        <a16:creationId xmlns:a16="http://schemas.microsoft.com/office/drawing/2014/main" id="{097C9B4A-CD6D-8B0D-A8DA-22119EB824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5B359E5-F4AE-D506-9F58-C2F97248241A}"/>
                  </a:ext>
                </a:extLst>
              </p:cNvPr>
              <p:cNvSpPr txBox="1"/>
              <p:nvPr/>
            </p:nvSpPr>
            <p:spPr>
              <a:xfrm>
                <a:off x="831222" y="2758384"/>
                <a:ext cx="106568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1.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menjadikan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nilai-nilai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jujur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sebagai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prinsip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hidup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7618C63-7584-983F-01AC-6F26456B5C1E}"/>
                  </a:ext>
                </a:extLst>
              </p:cNvPr>
              <p:cNvSpPr txBox="1"/>
              <p:nvPr/>
            </p:nvSpPr>
            <p:spPr>
              <a:xfrm>
                <a:off x="823963" y="3230089"/>
                <a:ext cx="106568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2.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bertekad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menghindari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kebohongan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pemalsuan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dan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penipuan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4D9CDF6-7E73-2921-0242-9A70D518A67D}"/>
                  </a:ext>
                </a:extLst>
              </p:cNvPr>
              <p:cNvSpPr txBox="1"/>
              <p:nvPr/>
            </p:nvSpPr>
            <p:spPr>
              <a:xfrm>
                <a:off x="838478" y="3665524"/>
                <a:ext cx="106568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3.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menunaikan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tugas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integritas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tinggi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B06E8DE-D547-6129-6093-2AF4A5DA089C}"/>
                  </a:ext>
                </a:extLst>
              </p:cNvPr>
              <p:cNvSpPr txBox="1"/>
              <p:nvPr/>
            </p:nvSpPr>
            <p:spPr>
              <a:xfrm>
                <a:off x="838478" y="4129712"/>
                <a:ext cx="106568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4.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berkomitmen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selalu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jujur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berinteraksi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sesama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F7362EF-C959-DBE0-F268-C35EE25C378F}"/>
                  </a:ext>
                </a:extLst>
              </p:cNvPr>
              <p:cNvSpPr txBox="1"/>
              <p:nvPr/>
            </p:nvSpPr>
            <p:spPr>
              <a:xfrm>
                <a:off x="831222" y="4644965"/>
                <a:ext cx="106568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5.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meningkatkan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kualitas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diri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1D5FE7-00B2-57A7-38C3-81815D1E42E6}"/>
                </a:ext>
              </a:extLst>
            </p:cNvPr>
            <p:cNvSpPr txBox="1"/>
            <p:nvPr/>
          </p:nvSpPr>
          <p:spPr>
            <a:xfrm>
              <a:off x="823962" y="3991874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6.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selalu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jujur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teladan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kejujuran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24048BE-C9A1-05D6-DCFB-F8567D4037C1}"/>
                </a:ext>
              </a:extLst>
            </p:cNvPr>
            <p:cNvSpPr txBox="1"/>
            <p:nvPr/>
          </p:nvSpPr>
          <p:spPr>
            <a:xfrm>
              <a:off x="838479" y="4441770"/>
              <a:ext cx="10656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7.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berlindung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segala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bahaya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risiko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jujur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683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hlinkClick r:id="rId3" action="ppaction://hlinksldjump"/>
            <a:extLst>
              <a:ext uri="{FF2B5EF4-FFF2-40B4-BE49-F238E27FC236}">
                <a16:creationId xmlns:a16="http://schemas.microsoft.com/office/drawing/2014/main" id="{CFD76997-EEA8-984D-8E8B-A6E3BE5513C1}"/>
              </a:ext>
            </a:extLst>
          </p:cNvPr>
          <p:cNvSpPr txBox="1"/>
          <p:nvPr/>
        </p:nvSpPr>
        <p:spPr>
          <a:xfrm>
            <a:off x="1524000" y="372130"/>
            <a:ext cx="6553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Cara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Membiasakan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Bertanggung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Jawab</a:t>
            </a:r>
            <a:endParaRPr lang="en-ID" sz="28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940A8C-A341-6597-745A-E2CC5CC89D17}"/>
              </a:ext>
            </a:extLst>
          </p:cNvPr>
          <p:cNvGrpSpPr/>
          <p:nvPr/>
        </p:nvGrpSpPr>
        <p:grpSpPr>
          <a:xfrm>
            <a:off x="812846" y="1227543"/>
            <a:ext cx="7518307" cy="2688414"/>
            <a:chOff x="678548" y="2717804"/>
            <a:chExt cx="10834905" cy="376279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3116437-D156-0A3E-1B24-E84FC4529045}"/>
                </a:ext>
              </a:extLst>
            </p:cNvPr>
            <p:cNvGrpSpPr/>
            <p:nvPr/>
          </p:nvGrpSpPr>
          <p:grpSpPr>
            <a:xfrm>
              <a:off x="678548" y="5105382"/>
              <a:ext cx="10820397" cy="1375219"/>
              <a:chOff x="878117" y="2053781"/>
              <a:chExt cx="10820397" cy="1375219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5EEC9C97-8408-9729-3F2F-374822A61635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CEDD16D4-756B-D68F-EFAF-89589FB1CF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A744C500-4291-C8C6-05D8-75056D3B23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561CD2B5-9B3D-CE68-65AD-E10F75119E88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54FFBCE1-51FE-12B1-CE9E-301BE80299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E0867FC-6608-C5B0-B9A3-D3888E0B4B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22F2E49-4ACB-EC1D-2C30-A4DADB5E77D3}"/>
                </a:ext>
              </a:extLst>
            </p:cNvPr>
            <p:cNvCxnSpPr>
              <a:cxnSpLocks/>
            </p:cNvCxnSpPr>
            <p:nvPr/>
          </p:nvCxnSpPr>
          <p:spPr>
            <a:xfrm>
              <a:off x="700310" y="2717804"/>
              <a:ext cx="10813143" cy="0"/>
            </a:xfrm>
            <a:prstGeom prst="line">
              <a:avLst/>
            </a:prstGeom>
            <a:ln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F7E36E0-DFD0-BE71-9619-03709E2B2309}"/>
                </a:ext>
              </a:extLst>
            </p:cNvPr>
            <p:cNvGrpSpPr/>
            <p:nvPr/>
          </p:nvGrpSpPr>
          <p:grpSpPr>
            <a:xfrm>
              <a:off x="685802" y="3214917"/>
              <a:ext cx="10820397" cy="1375219"/>
              <a:chOff x="878117" y="2053781"/>
              <a:chExt cx="10820397" cy="1375219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2D5B09B5-3D39-8B21-5C3F-5079AC51239F}"/>
                  </a:ext>
                </a:extLst>
              </p:cNvPr>
              <p:cNvGrpSpPr/>
              <p:nvPr/>
            </p:nvGrpSpPr>
            <p:grpSpPr>
              <a:xfrm>
                <a:off x="885371" y="2960923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0EEC6499-F450-12FB-472B-CBD4B9549C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766176B8-E7CC-2EBD-6B78-A7D97E62D0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5B3C5C50-3785-176D-9D00-71412513DA6C}"/>
                  </a:ext>
                </a:extLst>
              </p:cNvPr>
              <p:cNvGrpSpPr/>
              <p:nvPr/>
            </p:nvGrpSpPr>
            <p:grpSpPr>
              <a:xfrm>
                <a:off x="878117" y="2053781"/>
                <a:ext cx="10813143" cy="468077"/>
                <a:chOff x="885371" y="2960923"/>
                <a:chExt cx="10813143" cy="468077"/>
              </a:xfrm>
            </p:grpSpPr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73ADCBA5-53FC-7177-4DB9-18EC0EDF44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429000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542E3A93-59E7-0AB4-073F-71D44E40CB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29609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4651D82-CFFD-1A79-BF8F-2D6AC2969CB5}"/>
                </a:ext>
              </a:extLst>
            </p:cNvPr>
            <p:cNvSpPr txBox="1"/>
            <p:nvPr/>
          </p:nvSpPr>
          <p:spPr>
            <a:xfrm>
              <a:off x="831222" y="2758384"/>
              <a:ext cx="10656831" cy="569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ingat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bahwa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setiap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dimintai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pertanggungjawaban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E24C7AC-2026-F239-74B9-F3D53972B47B}"/>
                </a:ext>
              </a:extLst>
            </p:cNvPr>
            <p:cNvSpPr txBox="1"/>
            <p:nvPr/>
          </p:nvSpPr>
          <p:spPr>
            <a:xfrm>
              <a:off x="823964" y="3230088"/>
              <a:ext cx="10656831" cy="569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segera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menyelesaikan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tugas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menunda-nunda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8507F43-4D2C-06A4-E56E-6EB90A09378E}"/>
                </a:ext>
              </a:extLst>
            </p:cNvPr>
            <p:cNvSpPr txBox="1"/>
            <p:nvPr/>
          </p:nvSpPr>
          <p:spPr>
            <a:xfrm>
              <a:off x="838478" y="3665524"/>
              <a:ext cx="10656831" cy="569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konsisten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prinsip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hidup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705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80229" cy="1354217"/>
                <a:chOff x="3272968" y="799260"/>
                <a:chExt cx="3280229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614053" y="799260"/>
                  <a:ext cx="2939144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3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079419" y="2133224"/>
              <a:ext cx="4985162" cy="107721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2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Peran </a:t>
              </a:r>
              <a:r>
                <a:rPr lang="en-ID" sz="3200" b="1" i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sz="3200" b="1" i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200" b="1" i="1" dirty="0" err="1">
                  <a:solidFill>
                    <a:srgbClr val="FB3803"/>
                  </a:solidFill>
                  <a:latin typeface="Serca" panose="00000500000000000000" pitchFamily="50" charset="0"/>
                </a:rPr>
                <a:t>Īmān</a:t>
              </a:r>
              <a:r>
                <a:rPr lang="en-ID" sz="3200" b="1" i="1" dirty="0">
                  <a:solidFill>
                    <a:srgbClr val="FB3803"/>
                  </a:solidFill>
                  <a:latin typeface="Serca" panose="00000500000000000000" pitchFamily="50" charset="0"/>
                </a:rPr>
                <a:t> </a:t>
              </a:r>
              <a:r>
                <a:rPr lang="en-ID" sz="3200" b="1" dirty="0" err="1">
                  <a:solidFill>
                    <a:srgbClr val="FB3803"/>
                  </a:solidFill>
                  <a:latin typeface="Serca" panose="00000500000000000000" pitchFamily="50" charset="0"/>
                </a:rPr>
                <a:t>dalam</a:t>
              </a:r>
              <a:r>
                <a:rPr lang="en-ID" sz="3200" b="1" dirty="0">
                  <a:solidFill>
                    <a:srgbClr val="FB3803"/>
                  </a:solidFill>
                  <a:latin typeface="Serca" panose="00000500000000000000" pitchFamily="50" charset="0"/>
                </a:rPr>
                <a:t> </a:t>
              </a:r>
              <a:r>
                <a:rPr lang="en-ID" sz="3200" b="1" dirty="0" err="1">
                  <a:solidFill>
                    <a:srgbClr val="FB3803"/>
                  </a:solidFill>
                  <a:latin typeface="Serca" panose="00000500000000000000" pitchFamily="50" charset="0"/>
                </a:rPr>
                <a:t>Menata</a:t>
              </a:r>
              <a:r>
                <a:rPr lang="en-ID" sz="3200" b="1" dirty="0">
                  <a:solidFill>
                    <a:srgbClr val="FB3803"/>
                  </a:solidFill>
                  <a:latin typeface="Serca" panose="00000500000000000000" pitchFamily="50" charset="0"/>
                </a:rPr>
                <a:t> </a:t>
              </a:r>
              <a:r>
                <a:rPr lang="en-ID" sz="3200" b="1" dirty="0" err="1">
                  <a:solidFill>
                    <a:srgbClr val="FB3803"/>
                  </a:solidFill>
                  <a:latin typeface="Serca" panose="00000500000000000000" pitchFamily="50" charset="0"/>
                </a:rPr>
                <a:t>Kehidupan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2EE84174-2911-5547-3962-F29A66E85376}"/>
              </a:ext>
            </a:extLst>
          </p:cNvPr>
          <p:cNvSpPr/>
          <p:nvPr/>
        </p:nvSpPr>
        <p:spPr>
          <a:xfrm>
            <a:off x="7489371" y="-19050"/>
            <a:ext cx="1654629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rgbClr val="EFCACA"/>
                </a:solidFill>
                <a:latin typeface="Candara" panose="020E0502030303020204" pitchFamily="34" charset="0"/>
              </a:rPr>
              <a:t>sumber</a:t>
            </a:r>
            <a:r>
              <a:rPr lang="en-US" sz="1000" dirty="0">
                <a:solidFill>
                  <a:srgbClr val="EFCACA"/>
                </a:solidFill>
                <a:latin typeface="Candara" panose="020E0502030303020204" pitchFamily="34" charset="0"/>
              </a:rPr>
              <a:t>: pixabay.com</a:t>
            </a:r>
            <a:endParaRPr lang="en-ID" sz="1000" dirty="0">
              <a:solidFill>
                <a:srgbClr val="EFCAC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DE0DD4B9-00E8-0CD2-E899-ACACDC95A0A1}"/>
              </a:ext>
            </a:extLst>
          </p:cNvPr>
          <p:cNvGrpSpPr/>
          <p:nvPr/>
        </p:nvGrpSpPr>
        <p:grpSpPr>
          <a:xfrm>
            <a:off x="1549983" y="863584"/>
            <a:ext cx="3133464" cy="3133464"/>
            <a:chOff x="1547233" y="1010973"/>
            <a:chExt cx="3133464" cy="3133464"/>
          </a:xfrm>
          <a:solidFill>
            <a:srgbClr val="4F7620"/>
          </a:solidFill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7C316712-1AA0-C825-4F57-541DAA8514A3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12600000"/>
                <a:gd name="adj2" fmla="val 162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990541D4-05DB-7BE4-4123-111A2544117E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9000000"/>
                <a:gd name="adj2" fmla="val 126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D7C0175E-ABDE-97C8-5A79-80D393D88E80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5400000"/>
                <a:gd name="adj2" fmla="val 90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2D84ABA1-24AD-2F72-3AFC-957C0A6249FC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1800000"/>
                <a:gd name="adj2" fmla="val 54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B92DBD7D-5F8C-4153-21EB-C4AE2173EAD0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19800000"/>
                <a:gd name="adj2" fmla="val 18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516E0EAF-0F47-14EA-21A6-E21FE06A38E6}"/>
                </a:ext>
              </a:extLst>
            </p:cNvPr>
            <p:cNvSpPr/>
            <p:nvPr/>
          </p:nvSpPr>
          <p:spPr>
            <a:xfrm>
              <a:off x="1547233" y="1010973"/>
              <a:ext cx="3133464" cy="3133464"/>
            </a:xfrm>
            <a:prstGeom prst="blockArc">
              <a:avLst>
                <a:gd name="adj1" fmla="val 16200000"/>
                <a:gd name="adj2" fmla="val 19800000"/>
                <a:gd name="adj3" fmla="val 4517"/>
              </a:avLst>
            </a:prstGeom>
            <a:grpFill/>
            <a:ln>
              <a:solidFill>
                <a:srgbClr val="9FD66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496CB89-4545-DF74-57BA-78C1ACDC2EA4}"/>
              </a:ext>
            </a:extLst>
          </p:cNvPr>
          <p:cNvGrpSpPr/>
          <p:nvPr/>
        </p:nvGrpSpPr>
        <p:grpSpPr>
          <a:xfrm>
            <a:off x="990600" y="336578"/>
            <a:ext cx="4200308" cy="4116109"/>
            <a:chOff x="990600" y="507840"/>
            <a:chExt cx="4200308" cy="4116109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11C01C35-913E-2F8E-2378-7C0D017EA52C}"/>
                </a:ext>
              </a:extLst>
            </p:cNvPr>
            <p:cNvGrpSpPr/>
            <p:nvPr/>
          </p:nvGrpSpPr>
          <p:grpSpPr>
            <a:xfrm>
              <a:off x="2477542" y="507840"/>
              <a:ext cx="1256258" cy="982845"/>
              <a:chOff x="2477542" y="570641"/>
              <a:chExt cx="1256258" cy="982845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276A48A1-4A3D-98EB-88FC-868F8B398686}"/>
                  </a:ext>
                </a:extLst>
              </p:cNvPr>
              <p:cNvSpPr/>
              <p:nvPr/>
            </p:nvSpPr>
            <p:spPr>
              <a:xfrm>
                <a:off x="2517386" y="570641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72421" tIns="172421" rIns="172421" bIns="172421" numCol="1" spcCol="1270" anchor="ctr" anchorCtr="0">
                <a:noAutofit/>
              </a:bodyPr>
              <a:lstStyle/>
              <a:p>
                <a:pPr marL="0" lvl="0" indent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500" kern="1200" dirty="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2AC258A-E229-A7B0-FE9D-5259F42392C1}"/>
                  </a:ext>
                </a:extLst>
              </p:cNvPr>
              <p:cNvSpPr txBox="1"/>
              <p:nvPr/>
            </p:nvSpPr>
            <p:spPr>
              <a:xfrm>
                <a:off x="2477542" y="646564"/>
                <a:ext cx="125625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.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45E1E60-534E-6231-A71E-49E6E9F55455}"/>
                </a:ext>
              </a:extLst>
            </p:cNvPr>
            <p:cNvGrpSpPr/>
            <p:nvPr/>
          </p:nvGrpSpPr>
          <p:grpSpPr>
            <a:xfrm>
              <a:off x="3934650" y="1305038"/>
              <a:ext cx="1256258" cy="982845"/>
              <a:chOff x="3934650" y="1313609"/>
              <a:chExt cx="1256258" cy="982845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0A9E125F-81B8-3EE0-2470-35AAA3FBA189}"/>
                  </a:ext>
                </a:extLst>
              </p:cNvPr>
              <p:cNvSpPr/>
              <p:nvPr/>
            </p:nvSpPr>
            <p:spPr>
              <a:xfrm>
                <a:off x="3957858" y="1313609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72421" tIns="172421" rIns="172421" bIns="172421" numCol="1" spcCol="1270" anchor="ctr" anchorCtr="0">
                <a:noAutofit/>
              </a:bodyPr>
              <a:lstStyle/>
              <a:p>
                <a:pPr marL="0" lvl="0" indent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2200" kern="1200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5898082-72D4-C859-5ECE-2EAFA39BD4A0}"/>
                  </a:ext>
                </a:extLst>
              </p:cNvPr>
              <p:cNvSpPr txBox="1"/>
              <p:nvPr/>
            </p:nvSpPr>
            <p:spPr>
              <a:xfrm>
                <a:off x="3934650" y="1389532"/>
                <a:ext cx="125625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malaikat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E38D200-1FCE-D918-BEA2-D52E8FA59E0A}"/>
                </a:ext>
              </a:extLst>
            </p:cNvPr>
            <p:cNvGrpSpPr/>
            <p:nvPr/>
          </p:nvGrpSpPr>
          <p:grpSpPr>
            <a:xfrm>
              <a:off x="3934650" y="2842209"/>
              <a:ext cx="1256258" cy="982845"/>
              <a:chOff x="3934650" y="2850780"/>
              <a:chExt cx="1256258" cy="982845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13C783F-06BF-35C3-9463-439CB8200496}"/>
                  </a:ext>
                </a:extLst>
              </p:cNvPr>
              <p:cNvSpPr/>
              <p:nvPr/>
            </p:nvSpPr>
            <p:spPr>
              <a:xfrm>
                <a:off x="3957858" y="2850780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72421" tIns="172421" rIns="172421" bIns="172421" numCol="1" spcCol="1270" anchor="ctr" anchorCtr="0">
                <a:noAutofit/>
              </a:bodyPr>
              <a:lstStyle/>
              <a:p>
                <a:pPr marL="0" lvl="0" indent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2200" kern="120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53B22E3-B9E5-E8A3-C41F-9BC7F64C9C0C}"/>
                  </a:ext>
                </a:extLst>
              </p:cNvPr>
              <p:cNvSpPr txBox="1"/>
              <p:nvPr/>
            </p:nvSpPr>
            <p:spPr>
              <a:xfrm>
                <a:off x="3934650" y="2912173"/>
                <a:ext cx="125625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kitab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F2A8F4D-DA2C-AF2A-CD58-779B64AA9838}"/>
                </a:ext>
              </a:extLst>
            </p:cNvPr>
            <p:cNvGrpSpPr/>
            <p:nvPr/>
          </p:nvGrpSpPr>
          <p:grpSpPr>
            <a:xfrm>
              <a:off x="2477542" y="3641104"/>
              <a:ext cx="1256258" cy="982845"/>
              <a:chOff x="2477542" y="3641104"/>
              <a:chExt cx="1256258" cy="982845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61B9E1CA-259C-5965-0DD6-71C870B0C4A1}"/>
                  </a:ext>
                </a:extLst>
              </p:cNvPr>
              <p:cNvSpPr/>
              <p:nvPr/>
            </p:nvSpPr>
            <p:spPr>
              <a:xfrm>
                <a:off x="2523957" y="3641104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72421" tIns="172421" rIns="172421" bIns="172421" numCol="1" spcCol="1270" anchor="ctr" anchorCtr="0">
                <a:noAutofit/>
              </a:bodyPr>
              <a:lstStyle/>
              <a:p>
                <a:pPr marL="0" lvl="0" indent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2200" kern="1200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D58B2E2-7FBD-4556-7CB4-7F411A3FD216}"/>
                  </a:ext>
                </a:extLst>
              </p:cNvPr>
              <p:cNvSpPr txBox="1"/>
              <p:nvPr/>
            </p:nvSpPr>
            <p:spPr>
              <a:xfrm>
                <a:off x="2477542" y="3714750"/>
                <a:ext cx="125625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nabi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rasul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9AFAB8-4653-E939-BB2D-0DE10B235213}"/>
                </a:ext>
              </a:extLst>
            </p:cNvPr>
            <p:cNvGrpSpPr/>
            <p:nvPr/>
          </p:nvGrpSpPr>
          <p:grpSpPr>
            <a:xfrm>
              <a:off x="1020434" y="2872519"/>
              <a:ext cx="1256258" cy="982845"/>
              <a:chOff x="1020434" y="2872519"/>
              <a:chExt cx="1256258" cy="982845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94CB518B-030C-9484-5FD2-B071C10E98B5}"/>
                  </a:ext>
                </a:extLst>
              </p:cNvPr>
              <p:cNvSpPr/>
              <p:nvPr/>
            </p:nvSpPr>
            <p:spPr>
              <a:xfrm>
                <a:off x="1060229" y="2872519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97821" tIns="197821" rIns="197821" bIns="197821" numCol="1" spcCol="1270" anchor="ctr" anchorCtr="0">
                <a:noAutofit/>
              </a:bodyPr>
              <a:lstStyle/>
              <a:p>
                <a:pPr marL="0" lvl="0" indent="0" algn="ctr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200" kern="1200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3532771-3888-ED67-F946-73CD08679BF1}"/>
                  </a:ext>
                </a:extLst>
              </p:cNvPr>
              <p:cNvSpPr txBox="1"/>
              <p:nvPr/>
            </p:nvSpPr>
            <p:spPr>
              <a:xfrm>
                <a:off x="1020434" y="2959953"/>
                <a:ext cx="125625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hari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Kiamat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C429A44-382B-2B42-EB2C-EF3E853DF897}"/>
                </a:ext>
              </a:extLst>
            </p:cNvPr>
            <p:cNvGrpSpPr/>
            <p:nvPr/>
          </p:nvGrpSpPr>
          <p:grpSpPr>
            <a:xfrm>
              <a:off x="990600" y="1296610"/>
              <a:ext cx="1325210" cy="982845"/>
              <a:chOff x="990600" y="1335348"/>
              <a:chExt cx="1325210" cy="982845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6F8AEBC8-BE78-E5BB-C8B1-F3F831631ED0}"/>
                  </a:ext>
                </a:extLst>
              </p:cNvPr>
              <p:cNvSpPr/>
              <p:nvPr/>
            </p:nvSpPr>
            <p:spPr>
              <a:xfrm>
                <a:off x="1060229" y="1335348"/>
                <a:ext cx="1209843" cy="982845"/>
              </a:xfrm>
              <a:prstGeom prst="roundRect">
                <a:avLst/>
              </a:prstGeom>
              <a:ln>
                <a:solidFill>
                  <a:srgbClr val="9FD66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0" vert="horz" wrap="square" lIns="197821" tIns="197821" rIns="197821" bIns="197821" numCol="1" spcCol="1270" anchor="ctr" anchorCtr="0">
                <a:noAutofit/>
              </a:bodyPr>
              <a:lstStyle/>
              <a:p>
                <a:pPr marL="0" lvl="0" indent="0" algn="ctr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4200" kern="1200" dirty="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2DC63E1-626A-7EAE-826E-F22FABA61FC4}"/>
                  </a:ext>
                </a:extLst>
              </p:cNvPr>
              <p:cNvSpPr txBox="1"/>
              <p:nvPr/>
            </p:nvSpPr>
            <p:spPr>
              <a:xfrm>
                <a:off x="990600" y="1435953"/>
                <a:ext cx="1325210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iman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qada</a:t>
                </a:r>
                <a:r>
                  <a:rPr lang="en-US" sz="1600" dirty="0">
                    <a:solidFill>
                      <a:srgbClr val="4F7620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600" dirty="0" err="1">
                    <a:solidFill>
                      <a:srgbClr val="4F7620"/>
                    </a:solidFill>
                    <a:latin typeface="Candara" panose="020E0502030303020204" pitchFamily="34" charset="0"/>
                  </a:rPr>
                  <a:t>qadar</a:t>
                </a:r>
                <a:endParaRPr lang="en-ID" sz="1600" dirty="0">
                  <a:solidFill>
                    <a:srgbClr val="4F7620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EE1217F-9B6D-3905-70E6-1885CE077CC9}"/>
              </a:ext>
            </a:extLst>
          </p:cNvPr>
          <p:cNvGrpSpPr/>
          <p:nvPr/>
        </p:nvGrpSpPr>
        <p:grpSpPr>
          <a:xfrm>
            <a:off x="6019800" y="739545"/>
            <a:ext cx="2438400" cy="1890183"/>
            <a:chOff x="8105139" y="909607"/>
            <a:chExt cx="3710571" cy="3084802"/>
          </a:xfrm>
          <a:noFill/>
        </p:grpSpPr>
        <p:sp>
          <p:nvSpPr>
            <p:cNvPr id="58" name="Teardrop 57">
              <a:extLst>
                <a:ext uri="{FF2B5EF4-FFF2-40B4-BE49-F238E27FC236}">
                  <a16:creationId xmlns:a16="http://schemas.microsoft.com/office/drawing/2014/main" id="{51A196B4-4760-B7B0-78E9-710A3EE388FA}"/>
                </a:ext>
              </a:extLst>
            </p:cNvPr>
            <p:cNvSpPr/>
            <p:nvPr/>
          </p:nvSpPr>
          <p:spPr>
            <a:xfrm rot="11550741">
              <a:off x="8105139" y="909607"/>
              <a:ext cx="3710571" cy="3084802"/>
            </a:xfrm>
            <a:prstGeom prst="teardrop">
              <a:avLst>
                <a:gd name="adj" fmla="val 116772"/>
              </a:avLst>
            </a:prstGeom>
            <a:grpFill/>
            <a:ln w="76200">
              <a:solidFill>
                <a:srgbClr val="9FD6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 dirty="0">
                <a:solidFill>
                  <a:srgbClr val="005C4A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47A8CF6-36C9-0462-E79A-32604467088C}"/>
                </a:ext>
              </a:extLst>
            </p:cNvPr>
            <p:cNvSpPr txBox="1"/>
            <p:nvPr/>
          </p:nvSpPr>
          <p:spPr>
            <a:xfrm>
              <a:off x="8287868" y="1824605"/>
              <a:ext cx="3179976" cy="150688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Apa</a:t>
              </a:r>
              <a:r>
                <a:rPr lang="en-US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hubungan</a:t>
              </a:r>
              <a:r>
                <a:rPr lang="en-US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antara</a:t>
              </a:r>
              <a:r>
                <a:rPr lang="en-US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Rukun</a:t>
              </a:r>
              <a:r>
                <a:rPr lang="en-US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Iman dan </a:t>
              </a:r>
              <a:r>
                <a:rPr lang="en-ID" b="1" i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b="1" i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i="1" dirty="0" err="1">
                  <a:solidFill>
                    <a:srgbClr val="4F7620"/>
                  </a:solidFill>
                  <a:latin typeface="Candara" panose="020E0502030303020204" pitchFamily="34" charset="0"/>
                </a:rPr>
                <a:t>Īmān</a:t>
              </a:r>
              <a:r>
                <a:rPr lang="en-ID" b="1" i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?</a:t>
              </a:r>
              <a:r>
                <a:rPr lang="en-US" b="1" dirty="0">
                  <a:solidFill>
                    <a:srgbClr val="4F7620"/>
                  </a:solidFill>
                  <a:latin typeface="Candara" panose="020E0502030303020204" pitchFamily="34" charset="0"/>
                </a:rPr>
                <a:t> </a:t>
              </a:r>
              <a:endParaRPr lang="en-ID" dirty="0">
                <a:solidFill>
                  <a:srgbClr val="4F762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728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9E9769-8565-239D-93BC-7F74F1468523}"/>
              </a:ext>
            </a:extLst>
          </p:cNvPr>
          <p:cNvGrpSpPr/>
          <p:nvPr/>
        </p:nvGrpSpPr>
        <p:grpSpPr>
          <a:xfrm>
            <a:off x="1143000" y="883084"/>
            <a:ext cx="6980133" cy="3669866"/>
            <a:chOff x="1173267" y="815578"/>
            <a:chExt cx="6980133" cy="3669866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5C972CF-C6DD-145E-85BD-86044B318E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15000" y="2571750"/>
              <a:ext cx="1012989" cy="827625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4EDA933-E004-502A-2ED5-68CED0B9DF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8411" y="2607952"/>
              <a:ext cx="1012989" cy="827625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983765F-095D-10BD-3661-701EAFB2E3E8}"/>
                </a:ext>
              </a:extLst>
            </p:cNvPr>
            <p:cNvCxnSpPr>
              <a:cxnSpLocks/>
            </p:cNvCxnSpPr>
            <p:nvPr/>
          </p:nvCxnSpPr>
          <p:spPr>
            <a:xfrm>
              <a:off x="5858652" y="2003242"/>
              <a:ext cx="465948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7209AF9-3989-A8DB-CA33-A4E1A9AB2630}"/>
                </a:ext>
              </a:extLst>
            </p:cNvPr>
            <p:cNvCxnSpPr>
              <a:cxnSpLocks/>
            </p:cNvCxnSpPr>
            <p:nvPr/>
          </p:nvCxnSpPr>
          <p:spPr>
            <a:xfrm>
              <a:off x="2996893" y="2000709"/>
              <a:ext cx="450753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: Rounded Corners 30">
              <a:hlinkClick r:id="rId3" action="ppaction://hlinksldjump"/>
              <a:extLst>
                <a:ext uri="{FF2B5EF4-FFF2-40B4-BE49-F238E27FC236}">
                  <a16:creationId xmlns:a16="http://schemas.microsoft.com/office/drawing/2014/main" id="{A403EEF2-2CE2-CEAF-4081-F89BAABBB4F0}"/>
                </a:ext>
              </a:extLst>
            </p:cNvPr>
            <p:cNvSpPr/>
            <p:nvPr/>
          </p:nvSpPr>
          <p:spPr>
            <a:xfrm>
              <a:off x="6330126" y="1433462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Macam-Macam</a:t>
              </a:r>
              <a:r>
                <a:rPr lang="en-ID" sz="16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sz="16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Īmān</a:t>
              </a:r>
              <a:endParaRPr lang="en-ID" sz="1600" dirty="0"/>
            </a:p>
          </p:txBody>
        </p:sp>
        <p:sp>
          <p:nvSpPr>
            <p:cNvPr id="32" name="Rectangle: Rounded Corners 31">
              <a:hlinkClick r:id="rId4" action="ppaction://hlinksldjump"/>
              <a:extLst>
                <a:ext uri="{FF2B5EF4-FFF2-40B4-BE49-F238E27FC236}">
                  <a16:creationId xmlns:a16="http://schemas.microsoft.com/office/drawing/2014/main" id="{4CDC215E-9A00-C649-C4E5-470EEF2281B7}"/>
                </a:ext>
              </a:extLst>
            </p:cNvPr>
            <p:cNvSpPr/>
            <p:nvPr/>
          </p:nvSpPr>
          <p:spPr>
            <a:xfrm>
              <a:off x="1173267" y="1433462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Pengertian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Dalil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sz="16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Īmān</a:t>
              </a:r>
              <a:endParaRPr lang="en-ID" sz="1600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A17CFE3-F700-D5FF-E456-2D0C193F9B5E}"/>
                </a:ext>
              </a:extLst>
            </p:cNvPr>
            <p:cNvGrpSpPr/>
            <p:nvPr/>
          </p:nvGrpSpPr>
          <p:grpSpPr>
            <a:xfrm>
              <a:off x="3447731" y="815578"/>
              <a:ext cx="2370263" cy="2370262"/>
              <a:chOff x="4390692" y="1161133"/>
              <a:chExt cx="3396347" cy="339634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342F973-09B1-ACDE-09A4-0E8712A52E09}"/>
                  </a:ext>
                </a:extLst>
              </p:cNvPr>
              <p:cNvSpPr/>
              <p:nvPr/>
            </p:nvSpPr>
            <p:spPr>
              <a:xfrm>
                <a:off x="4390692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37" name="TextBox 3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2CFCCEC-2603-2CC3-65BE-048FE81C736F}"/>
                  </a:ext>
                </a:extLst>
              </p:cNvPr>
              <p:cNvSpPr txBox="1"/>
              <p:nvPr/>
            </p:nvSpPr>
            <p:spPr>
              <a:xfrm>
                <a:off x="4473039" y="2282768"/>
                <a:ext cx="3174371" cy="1323039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Peran </a:t>
                </a:r>
                <a:r>
                  <a:rPr lang="en-ID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Syu‘abul</a:t>
                </a:r>
                <a:r>
                  <a:rPr lang="en-ID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Īmān</a:t>
                </a:r>
                <a:r>
                  <a:rPr lang="en-ID" sz="1800" b="1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endParaRPr lang="en-ID" b="1" i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  <a:p>
                <a:pPr algn="ctr"/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Menata</a:t>
                </a:r>
                <a:r>
                  <a:rPr lang="en-ID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Kehidupan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4" name="Rectangle: Rounded Corners 33">
              <a:hlinkClick r:id="rId6" action="ppaction://hlinksldjump"/>
              <a:extLst>
                <a:ext uri="{FF2B5EF4-FFF2-40B4-BE49-F238E27FC236}">
                  <a16:creationId xmlns:a16="http://schemas.microsoft.com/office/drawing/2014/main" id="{71F07858-70A9-E534-6BA0-15D2890B46B4}"/>
                </a:ext>
              </a:extLst>
            </p:cNvPr>
            <p:cNvSpPr/>
            <p:nvPr/>
          </p:nvSpPr>
          <p:spPr>
            <a:xfrm>
              <a:off x="5745267" y="3350951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Pembiasaan</a:t>
              </a:r>
              <a:r>
                <a:rPr lang="en-ID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Sikap</a:t>
              </a:r>
              <a:endParaRPr lang="en-ID" sz="1600" dirty="0"/>
            </a:p>
          </p:txBody>
        </p:sp>
        <p:sp>
          <p:nvSpPr>
            <p:cNvPr id="35" name="Rectangle: Rounded Corners 34">
              <a:hlinkClick r:id="rId7" action="ppaction://hlinksldjump"/>
              <a:extLst>
                <a:ext uri="{FF2B5EF4-FFF2-40B4-BE49-F238E27FC236}">
                  <a16:creationId xmlns:a16="http://schemas.microsoft.com/office/drawing/2014/main" id="{D68DC356-EE16-B649-3A28-AC00D4D42FD6}"/>
                </a:ext>
              </a:extLst>
            </p:cNvPr>
            <p:cNvSpPr/>
            <p:nvPr/>
          </p:nvSpPr>
          <p:spPr>
            <a:xfrm>
              <a:off x="1788393" y="3350951"/>
              <a:ext cx="1823274" cy="113449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Mempelajari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sz="1600" b="1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b="1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Īmān</a:t>
              </a:r>
              <a:endParaRPr lang="en-ID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98097118"/>
              </p:ext>
            </p:extLst>
          </p:nvPr>
        </p:nvGraphicFramePr>
        <p:xfrm>
          <a:off x="1066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2527210" y="440532"/>
            <a:ext cx="408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Pengertian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9D67C4-6052-0A0C-EB1A-2314EA5A0A23}"/>
              </a:ext>
            </a:extLst>
          </p:cNvPr>
          <p:cNvGrpSpPr/>
          <p:nvPr/>
        </p:nvGrpSpPr>
        <p:grpSpPr>
          <a:xfrm>
            <a:off x="3073219" y="1920494"/>
            <a:ext cx="4089581" cy="2175256"/>
            <a:chOff x="3073219" y="1920494"/>
            <a:chExt cx="4089581" cy="2175256"/>
          </a:xfrm>
        </p:grpSpPr>
        <p:sp>
          <p:nvSpPr>
            <p:cNvPr id="5" name="Rectangle: Diagonal Corners Snipped 4">
              <a:extLst>
                <a:ext uri="{FF2B5EF4-FFF2-40B4-BE49-F238E27FC236}">
                  <a16:creationId xmlns:a16="http://schemas.microsoft.com/office/drawing/2014/main" id="{37F3A97A-1F1E-5987-9834-CB3B76F35A37}"/>
                </a:ext>
              </a:extLst>
            </p:cNvPr>
            <p:cNvSpPr/>
            <p:nvPr/>
          </p:nvSpPr>
          <p:spPr>
            <a:xfrm>
              <a:off x="3073219" y="1920494"/>
              <a:ext cx="4089581" cy="2175256"/>
            </a:xfrm>
            <a:prstGeom prst="snip2DiagRect">
              <a:avLst>
                <a:gd name="adj1" fmla="val 20128"/>
                <a:gd name="adj2" fmla="val 19649"/>
              </a:avLst>
            </a:prstGeom>
            <a:noFill/>
            <a:ln w="38100" cap="flat">
              <a:solidFill>
                <a:srgbClr val="005C4A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D0DC0E-8452-77F2-19D4-EFE3ABDFF56C}"/>
                </a:ext>
              </a:extLst>
            </p:cNvPr>
            <p:cNvSpPr txBox="1"/>
            <p:nvPr/>
          </p:nvSpPr>
          <p:spPr>
            <a:xfrm>
              <a:off x="3187498" y="2155784"/>
              <a:ext cx="3891713" cy="1711366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Syu‘abul</a:t>
              </a:r>
              <a:r>
                <a:rPr lang="en-ID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Īmān</a:t>
              </a:r>
              <a:r>
                <a:rPr lang="en-ID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atau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cabang-cabang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iman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meliputi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ajaran-ajaran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harus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diamalkan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manusia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yaitu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keimanan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, ibadah, dan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akhlak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ID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9" name="Rectangle: Diagonal Corners Snipped 8">
            <a:extLst>
              <a:ext uri="{FF2B5EF4-FFF2-40B4-BE49-F238E27FC236}">
                <a16:creationId xmlns:a16="http://schemas.microsoft.com/office/drawing/2014/main" id="{AE796D44-CE36-0DBD-888C-8F7697784E41}"/>
              </a:ext>
            </a:extLst>
          </p:cNvPr>
          <p:cNvSpPr/>
          <p:nvPr/>
        </p:nvSpPr>
        <p:spPr>
          <a:xfrm>
            <a:off x="1264176" y="1111329"/>
            <a:ext cx="2317224" cy="1460421"/>
          </a:xfrm>
          <a:prstGeom prst="snip2DiagRect">
            <a:avLst>
              <a:gd name="adj1" fmla="val 20128"/>
              <a:gd name="adj2" fmla="val 19649"/>
            </a:avLst>
          </a:prstGeom>
          <a:solidFill>
            <a:srgbClr val="EFCACA"/>
          </a:solidFill>
          <a:ln w="38100">
            <a:solidFill>
              <a:srgbClr val="005C4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dirty="0" err="1">
                <a:solidFill>
                  <a:srgbClr val="005C4A"/>
                </a:solidFill>
                <a:latin typeface="Candara" panose="020E0502030303020204" pitchFamily="34" charset="0"/>
              </a:rPr>
              <a:t>artinya</a:t>
            </a:r>
            <a:r>
              <a:rPr lang="en-ID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dirty="0" err="1">
                <a:solidFill>
                  <a:srgbClr val="005C4A"/>
                </a:solidFill>
                <a:latin typeface="Candara" panose="020E0502030303020204" pitchFamily="34" charset="0"/>
              </a:rPr>
              <a:t>cabang-cabang</a:t>
            </a:r>
            <a:r>
              <a:rPr lang="en-ID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dirty="0" err="1">
                <a:solidFill>
                  <a:srgbClr val="005C4A"/>
                </a:solidFill>
                <a:latin typeface="Candara" panose="020E0502030303020204" pitchFamily="34" charset="0"/>
              </a:rPr>
              <a:t>iman</a:t>
            </a:r>
            <a:r>
              <a:rPr lang="en-ID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286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2956816" y="438150"/>
            <a:ext cx="32303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Dalil</a:t>
            </a:r>
            <a:r>
              <a:rPr lang="en-US" sz="20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0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ID" sz="20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000" b="1" i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000" b="1" i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000" b="1" i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r>
              <a:rPr lang="en-ID" sz="20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endParaRPr lang="en-ID" sz="20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9B0388-9851-064B-A587-92B348E7442E}"/>
              </a:ext>
            </a:extLst>
          </p:cNvPr>
          <p:cNvSpPr txBox="1"/>
          <p:nvPr/>
        </p:nvSpPr>
        <p:spPr>
          <a:xfrm>
            <a:off x="1310157" y="863590"/>
            <a:ext cx="652368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400" dirty="0">
                <a:solidFill>
                  <a:srgbClr val="162109"/>
                </a:solidFill>
                <a:latin typeface="Adobe Naskh Medium" panose="01010101010101010101" pitchFamily="50" charset="-78"/>
                <a:cs typeface="Adobe Naskh Medium" panose="01010101010101010101" pitchFamily="50" charset="-78"/>
              </a:rPr>
              <a:t>عَنْ أَبِى هُرَيْرَةَ قَالَ قَالَ رَسُولُ اللّٰهِ صَلَّى اللّٰهُ عَلَيْهِ وَسَلَّمَ: الْإِيْمَانُ بِضْعٌ وَسَبْعُوْنَ أَوْ بِضْعٌ وَسِتُّوْنَ شُعْبَةً فَأَفْضَلُهَا قَوْلُ لَا إِلٰهَ إِلَّا اللّٰهُ وَأَدْنَاهَا إِمَاطَةُ الأَذَى عَنِ الطَّرِيقِ وَالْحَيَاءُ شُعْبَةٌ مِنَ الْإِيْمَانِ (رواه مسلم)</a:t>
            </a:r>
            <a:endParaRPr lang="en-ID" sz="2400" dirty="0">
              <a:solidFill>
                <a:srgbClr val="162109"/>
              </a:solidFill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3DB7F3-45B0-7F5F-AFD7-A0F12CED9848}"/>
              </a:ext>
            </a:extLst>
          </p:cNvPr>
          <p:cNvSpPr txBox="1"/>
          <p:nvPr/>
        </p:nvSpPr>
        <p:spPr>
          <a:xfrm>
            <a:off x="1022959" y="2618422"/>
            <a:ext cx="68432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Dari Abu Hurairah R.</a:t>
            </a:r>
            <a:r>
              <a:rPr lang="en-ID" i="1">
                <a:solidFill>
                  <a:srgbClr val="005C4A"/>
                </a:solidFill>
                <a:latin typeface="Candara" panose="020E0502030303020204" pitchFamily="34" charset="0"/>
              </a:rPr>
              <a:t>A.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berkata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, “Rasulullah Saw.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bersabda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, ‘Iman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memiliki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tujuh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puluh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tiga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sampai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tujuh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puluh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sembilan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atau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enam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puluh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tiga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sampai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enam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puluh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sembilan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cabang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, dan yang paling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tinggi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kalimat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Lā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ilāha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illallāh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sedang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yang paling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rendah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menyingkirkan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gangguan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jalan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. Malu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bagian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dari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</a:rPr>
              <a:t>iman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</a:rPr>
              <a:t>.’”</a:t>
            </a:r>
            <a:r>
              <a:rPr lang="en-ID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b="1" dirty="0">
                <a:solidFill>
                  <a:srgbClr val="005C4A"/>
                </a:solidFill>
                <a:latin typeface="Candara" panose="020E0502030303020204" pitchFamily="34" charset="0"/>
              </a:rPr>
              <a:t>(H.R. Muslim)</a:t>
            </a: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C369325-24F7-5386-7461-CCCF093E68C4}"/>
              </a:ext>
            </a:extLst>
          </p:cNvPr>
          <p:cNvGrpSpPr/>
          <p:nvPr/>
        </p:nvGrpSpPr>
        <p:grpSpPr>
          <a:xfrm>
            <a:off x="4298588" y="1539581"/>
            <a:ext cx="4081845" cy="2858503"/>
            <a:chOff x="4300155" y="1539581"/>
            <a:chExt cx="4081845" cy="2858503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293DE62-C75A-6A61-0830-E4AE0073A1B1}"/>
                </a:ext>
              </a:extLst>
            </p:cNvPr>
            <p:cNvSpPr/>
            <p:nvPr/>
          </p:nvSpPr>
          <p:spPr>
            <a:xfrm>
              <a:off x="4300155" y="1539581"/>
              <a:ext cx="4081845" cy="2858503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BAA1B2A-BBBD-49CB-BCFD-DCA1752BEDD9}"/>
                </a:ext>
              </a:extLst>
            </p:cNvPr>
            <p:cNvSpPr txBox="1"/>
            <p:nvPr/>
          </p:nvSpPr>
          <p:spPr>
            <a:xfrm>
              <a:off x="4400117" y="2026044"/>
              <a:ext cx="390771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berhati-hati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berkata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-kata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menjaga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farji</a:t>
              </a:r>
              <a:endParaRPr lang="en-US" i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minum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halal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menjaga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harta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haram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menggunakan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pakaian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hiasan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wadah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dilarang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menahan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perbuatan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terlarang</a:t>
              </a:r>
              <a:r>
                <a:rPr lang="en-ID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B2CC3E5-A3B5-F42D-C369-2C090D46A440}"/>
              </a:ext>
            </a:extLst>
          </p:cNvPr>
          <p:cNvGrpSpPr/>
          <p:nvPr/>
        </p:nvGrpSpPr>
        <p:grpSpPr>
          <a:xfrm>
            <a:off x="661394" y="1579138"/>
            <a:ext cx="3505200" cy="2511880"/>
            <a:chOff x="685800" y="1583870"/>
            <a:chExt cx="3505200" cy="251188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8A50698-15AC-6689-6D41-AD193AEDE263}"/>
                </a:ext>
              </a:extLst>
            </p:cNvPr>
            <p:cNvSpPr/>
            <p:nvPr/>
          </p:nvSpPr>
          <p:spPr>
            <a:xfrm>
              <a:off x="685800" y="1583870"/>
              <a:ext cx="3307989" cy="2511880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123698-DDD2-6971-DBCF-094C753D34F5}"/>
                </a:ext>
              </a:extLst>
            </p:cNvPr>
            <p:cNvSpPr txBox="1"/>
            <p:nvPr/>
          </p:nvSpPr>
          <p:spPr>
            <a:xfrm>
              <a:off x="685800" y="2156005"/>
              <a:ext cx="35052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mengimani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mengimani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nabi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rasul</a:t>
              </a: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cinta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takut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azab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berharap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nikmat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</a:p>
            <a:p>
              <a:pPr marL="180975" indent="-180975">
                <a:buFont typeface="Arial" panose="020B0604020202020204" pitchFamily="34" charset="0"/>
                <a:buChar char="•"/>
              </a:pP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berserah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1197519" y="440532"/>
            <a:ext cx="674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Nilai-Nilai Pendidikan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28454D-D36C-96DF-BB05-222B0127ACB7}"/>
              </a:ext>
            </a:extLst>
          </p:cNvPr>
          <p:cNvSpPr/>
          <p:nvPr/>
        </p:nvSpPr>
        <p:spPr>
          <a:xfrm>
            <a:off x="763567" y="1292778"/>
            <a:ext cx="3092811" cy="663085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Nilai yang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. dan Rasul-Nya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3FDB12-2975-BEDF-F266-4F1E9445F823}"/>
              </a:ext>
            </a:extLst>
          </p:cNvPr>
          <p:cNvSpPr/>
          <p:nvPr/>
        </p:nvSpPr>
        <p:spPr>
          <a:xfrm>
            <a:off x="4762501" y="1201275"/>
            <a:ext cx="3200400" cy="754588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Nilai yang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Diri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Sendiri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69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865010-233F-6528-E511-DB406E030B58}"/>
              </a:ext>
            </a:extLst>
          </p:cNvPr>
          <p:cNvGrpSpPr/>
          <p:nvPr/>
        </p:nvGrpSpPr>
        <p:grpSpPr>
          <a:xfrm>
            <a:off x="1724485" y="1340162"/>
            <a:ext cx="5695030" cy="3286228"/>
            <a:chOff x="1724485" y="1266722"/>
            <a:chExt cx="5695030" cy="328622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89B1467-6707-9849-2A50-CCC89012656A}"/>
                </a:ext>
              </a:extLst>
            </p:cNvPr>
            <p:cNvSpPr/>
            <p:nvPr/>
          </p:nvSpPr>
          <p:spPr>
            <a:xfrm>
              <a:off x="1724485" y="1266722"/>
              <a:ext cx="5695030" cy="3286228"/>
            </a:xfrm>
            <a:custGeom>
              <a:avLst/>
              <a:gdLst>
                <a:gd name="connsiteX0" fmla="*/ 0 w 3771900"/>
                <a:gd name="connsiteY0" fmla="*/ 0 h 1178718"/>
                <a:gd name="connsiteX1" fmla="*/ 3771900 w 3771900"/>
                <a:gd name="connsiteY1" fmla="*/ 0 h 1178718"/>
                <a:gd name="connsiteX2" fmla="*/ 3771900 w 3771900"/>
                <a:gd name="connsiteY2" fmla="*/ 1178718 h 1178718"/>
                <a:gd name="connsiteX3" fmla="*/ 0 w 3771900"/>
                <a:gd name="connsiteY3" fmla="*/ 1178718 h 1178718"/>
                <a:gd name="connsiteX4" fmla="*/ 0 w 3771900"/>
                <a:gd name="connsiteY4" fmla="*/ 0 h 117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1178718">
                  <a:moveTo>
                    <a:pt x="0" y="0"/>
                  </a:moveTo>
                  <a:lnTo>
                    <a:pt x="3771900" y="0"/>
                  </a:lnTo>
                  <a:lnTo>
                    <a:pt x="3771900" y="1178718"/>
                  </a:lnTo>
                  <a:lnTo>
                    <a:pt x="0" y="11787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005C4A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8386" tIns="205740" rIns="205740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5D2239-9813-2478-00FB-3DC0164F29F7}"/>
                </a:ext>
              </a:extLst>
            </p:cNvPr>
            <p:cNvSpPr txBox="1"/>
            <p:nvPr/>
          </p:nvSpPr>
          <p:spPr>
            <a:xfrm>
              <a:off x="1939587" y="1747516"/>
              <a:ext cx="5277417" cy="2685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selalu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bersikap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menyakiti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patuh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pemerintah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adil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saling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menolong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patuh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tua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menjalin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silaturahim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menghormati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menyayangi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muda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tetangga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tamu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menjelek-jelekkan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lain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1197519" y="440532"/>
            <a:ext cx="674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Nilai-Nilai Pendidikan </a:t>
            </a:r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Syu‘abul</a:t>
            </a:r>
            <a:r>
              <a:rPr lang="en-ID" sz="28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Īmān</a:t>
            </a:r>
            <a:endParaRPr lang="en-ID" sz="28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DB072DC-D755-0EBD-6AB9-96BC6CE050B5}"/>
              </a:ext>
            </a:extLst>
          </p:cNvPr>
          <p:cNvSpPr/>
          <p:nvPr/>
        </p:nvSpPr>
        <p:spPr>
          <a:xfrm>
            <a:off x="2438400" y="994054"/>
            <a:ext cx="4343400" cy="665920"/>
          </a:xfrm>
          <a:prstGeom prst="rect">
            <a:avLst/>
          </a:prstGeom>
          <a:solidFill>
            <a:srgbClr val="9FD661"/>
          </a:solidFill>
          <a:ln w="28575">
            <a:solidFill>
              <a:srgbClr val="005C4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Nilai yang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berkaitan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Manusia</a:t>
            </a:r>
            <a:endParaRPr lang="en-ID" b="1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0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</TotalTime>
  <Words>906</Words>
  <Application>Microsoft Office PowerPoint</Application>
  <PresentationFormat>On-screen Show (16:9)</PresentationFormat>
  <Paragraphs>174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Adobe Naskh Medium</vt:lpstr>
      <vt:lpstr>Arial</vt:lpstr>
      <vt:lpstr>Calibri</vt:lpstr>
      <vt:lpstr>Candara</vt:lpstr>
      <vt:lpstr>Serca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172</cp:revision>
  <dcterms:created xsi:type="dcterms:W3CDTF">2022-01-17T01:37:52Z</dcterms:created>
  <dcterms:modified xsi:type="dcterms:W3CDTF">2022-06-03T01:25:52Z</dcterms:modified>
</cp:coreProperties>
</file>